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2.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34"/>
    <p:sldMasterId id="2147484213" r:id="rId35"/>
    <p:sldMasterId id="2147484312" r:id="rId36"/>
  </p:sldMasterIdLst>
  <p:notesMasterIdLst>
    <p:notesMasterId r:id="rId67"/>
  </p:notesMasterIdLst>
  <p:handoutMasterIdLst>
    <p:handoutMasterId r:id="rId68"/>
  </p:handoutMasterIdLst>
  <p:sldIdLst>
    <p:sldId id="512" r:id="rId37"/>
    <p:sldId id="291" r:id="rId38"/>
    <p:sldId id="507" r:id="rId39"/>
    <p:sldId id="356" r:id="rId40"/>
    <p:sldId id="473" r:id="rId41"/>
    <p:sldId id="474" r:id="rId42"/>
    <p:sldId id="475" r:id="rId43"/>
    <p:sldId id="476" r:id="rId44"/>
    <p:sldId id="477" r:id="rId45"/>
    <p:sldId id="478" r:id="rId46"/>
    <p:sldId id="479" r:id="rId47"/>
    <p:sldId id="480" r:id="rId48"/>
    <p:sldId id="481" r:id="rId49"/>
    <p:sldId id="482" r:id="rId50"/>
    <p:sldId id="483" r:id="rId51"/>
    <p:sldId id="509" r:id="rId52"/>
    <p:sldId id="484" r:id="rId53"/>
    <p:sldId id="485" r:id="rId54"/>
    <p:sldId id="487" r:id="rId55"/>
    <p:sldId id="488" r:id="rId56"/>
    <p:sldId id="489" r:id="rId57"/>
    <p:sldId id="510" r:id="rId58"/>
    <p:sldId id="490" r:id="rId59"/>
    <p:sldId id="491" r:id="rId60"/>
    <p:sldId id="492" r:id="rId61"/>
    <p:sldId id="511" r:id="rId62"/>
    <p:sldId id="493" r:id="rId63"/>
    <p:sldId id="508" r:id="rId64"/>
    <p:sldId id="513" r:id="rId65"/>
    <p:sldId id="257" r:id="rId66"/>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F2F2F2"/>
    <a:srgbClr val="7F7F7F"/>
    <a:srgbClr val="072726"/>
    <a:srgbClr val="333333"/>
    <a:srgbClr val="002050"/>
    <a:srgbClr val="737373"/>
    <a:srgbClr val="DC3C00"/>
    <a:srgbClr val="EEEEEE"/>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1" autoAdjust="0"/>
    <p:restoredTop sz="70081" autoAdjust="0"/>
  </p:normalViewPr>
  <p:slideViewPr>
    <p:cSldViewPr>
      <p:cViewPr varScale="1">
        <p:scale>
          <a:sx n="72" d="100"/>
          <a:sy n="72" d="100"/>
        </p:scale>
        <p:origin x="600" y="39"/>
      </p:cViewPr>
      <p:guideLst>
        <p:guide orient="horz" pos="2203"/>
        <p:guide pos="3917"/>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customXml" Target="../customXml/item26.xml"/><Relationship Id="rId21" Type="http://schemas.openxmlformats.org/officeDocument/2006/relationships/customXml" Target="../customXml/item21.xml"/><Relationship Id="rId42" Type="http://schemas.openxmlformats.org/officeDocument/2006/relationships/slide" Target="slides/slide6.xml"/><Relationship Id="rId47" Type="http://schemas.openxmlformats.org/officeDocument/2006/relationships/slide" Target="slides/slide11.xml"/><Relationship Id="rId63" Type="http://schemas.openxmlformats.org/officeDocument/2006/relationships/slide" Target="slides/slide27.xml"/><Relationship Id="rId6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customXml" Target="../customXml/item16.xml"/><Relationship Id="rId29" Type="http://schemas.openxmlformats.org/officeDocument/2006/relationships/customXml" Target="../customXml/item29.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slide" Target="slides/slide1.xml"/><Relationship Id="rId40" Type="http://schemas.openxmlformats.org/officeDocument/2006/relationships/slide" Target="slides/slide4.xml"/><Relationship Id="rId45" Type="http://schemas.openxmlformats.org/officeDocument/2006/relationships/slide" Target="slides/slide9.xml"/><Relationship Id="rId53" Type="http://schemas.openxmlformats.org/officeDocument/2006/relationships/slide" Target="slides/slide17.xml"/><Relationship Id="rId58" Type="http://schemas.openxmlformats.org/officeDocument/2006/relationships/slide" Target="slides/slide22.xml"/><Relationship Id="rId66" Type="http://schemas.openxmlformats.org/officeDocument/2006/relationships/slide" Target="slides/slide30.xml"/><Relationship Id="rId5" Type="http://schemas.openxmlformats.org/officeDocument/2006/relationships/customXml" Target="../customXml/item5.xml"/><Relationship Id="rId61" Type="http://schemas.openxmlformats.org/officeDocument/2006/relationships/slide" Target="slides/slide25.xml"/><Relationship Id="rId19" Type="http://schemas.openxmlformats.org/officeDocument/2006/relationships/customXml" Target="../customXml/item1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slideMaster" Target="slideMasters/slideMaster2.xml"/><Relationship Id="rId43" Type="http://schemas.openxmlformats.org/officeDocument/2006/relationships/slide" Target="slides/slide7.xml"/><Relationship Id="rId48" Type="http://schemas.openxmlformats.org/officeDocument/2006/relationships/slide" Target="slides/slide12.xml"/><Relationship Id="rId56" Type="http://schemas.openxmlformats.org/officeDocument/2006/relationships/slide" Target="slides/slide20.xml"/><Relationship Id="rId64" Type="http://schemas.openxmlformats.org/officeDocument/2006/relationships/slide" Target="slides/slide28.xml"/><Relationship Id="rId69" Type="http://schemas.openxmlformats.org/officeDocument/2006/relationships/commentAuthors" Target="commentAuthors.xml"/><Relationship Id="rId8" Type="http://schemas.openxmlformats.org/officeDocument/2006/relationships/customXml" Target="../customXml/item8.xml"/><Relationship Id="rId51" Type="http://schemas.openxmlformats.org/officeDocument/2006/relationships/slide" Target="slides/slide15.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slide" Target="slides/slide2.xml"/><Relationship Id="rId46" Type="http://schemas.openxmlformats.org/officeDocument/2006/relationships/slide" Target="slides/slide10.xml"/><Relationship Id="rId59" Type="http://schemas.openxmlformats.org/officeDocument/2006/relationships/slide" Target="slides/slide23.xml"/><Relationship Id="rId67" Type="http://schemas.openxmlformats.org/officeDocument/2006/relationships/notesMaster" Target="notesMasters/notesMaster1.xml"/><Relationship Id="rId20" Type="http://schemas.openxmlformats.org/officeDocument/2006/relationships/customXml" Target="../customXml/item20.xml"/><Relationship Id="rId41" Type="http://schemas.openxmlformats.org/officeDocument/2006/relationships/slide" Target="slides/slide5.xml"/><Relationship Id="rId54" Type="http://schemas.openxmlformats.org/officeDocument/2006/relationships/slide" Target="slides/slide18.xml"/><Relationship Id="rId62" Type="http://schemas.openxmlformats.org/officeDocument/2006/relationships/slide" Target="slides/slide26.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customXml" Target="../customXml/item6.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slideMaster" Target="slideMasters/slideMaster3.xml"/><Relationship Id="rId49" Type="http://schemas.openxmlformats.org/officeDocument/2006/relationships/slide" Target="slides/slide13.xml"/><Relationship Id="rId57" Type="http://schemas.openxmlformats.org/officeDocument/2006/relationships/slide" Target="slides/slide21.xml"/><Relationship Id="rId10" Type="http://schemas.openxmlformats.org/officeDocument/2006/relationships/customXml" Target="../customXml/item10.xml"/><Relationship Id="rId31" Type="http://schemas.openxmlformats.org/officeDocument/2006/relationships/customXml" Target="../customXml/item31.xml"/><Relationship Id="rId44" Type="http://schemas.openxmlformats.org/officeDocument/2006/relationships/slide" Target="slides/slide8.xml"/><Relationship Id="rId52" Type="http://schemas.openxmlformats.org/officeDocument/2006/relationships/slide" Target="slides/slide16.xml"/><Relationship Id="rId60" Type="http://schemas.openxmlformats.org/officeDocument/2006/relationships/slide" Target="slides/slide24.xml"/><Relationship Id="rId65" Type="http://schemas.openxmlformats.org/officeDocument/2006/relationships/slide" Target="slides/slide29.xml"/><Relationship Id="rId73"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customXml" Target="../customXml/item9.xml"/><Relationship Id="rId13" Type="http://schemas.openxmlformats.org/officeDocument/2006/relationships/customXml" Target="../customXml/item13.xml"/><Relationship Id="rId18" Type="http://schemas.openxmlformats.org/officeDocument/2006/relationships/customXml" Target="../customXml/item18.xml"/><Relationship Id="rId39" Type="http://schemas.openxmlformats.org/officeDocument/2006/relationships/slide" Target="slides/slide3.xml"/><Relationship Id="rId34" Type="http://schemas.openxmlformats.org/officeDocument/2006/relationships/slideMaster" Target="slideMasters/slideMaster1.xml"/><Relationship Id="rId50" Type="http://schemas.openxmlformats.org/officeDocument/2006/relationships/slide" Target="slides/slide14.xml"/><Relationship Id="rId55" Type="http://schemas.openxmlformats.org/officeDocument/2006/relationships/slide" Target="slides/slide19.xml"/><Relationship Id="rId7" Type="http://schemas.openxmlformats.org/officeDocument/2006/relationships/customXml" Target="../customXml/item7.xml"/><Relationship Id="rId71"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2/23/2016 6:59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2/23/2016 6:58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46A8731A-EBC6-4AEB-8A04-30922D0B894B}"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2/23/2016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97709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739796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smtClean="0">
                <a:ln>
                  <a:noFill/>
                </a:ln>
                <a:solidFill>
                  <a:prstClr val="black"/>
                </a:solidFill>
                <a:effectLst/>
                <a:uLnTx/>
                <a:uFillTx/>
                <a:latin typeface="Segoe UI" pitchFamily="34" charset="0"/>
                <a:ea typeface="+mn-ea"/>
                <a:cs typeface="+mn-cs"/>
              </a:rPr>
              <a:t>Server &amp; Tools Business</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171B3BB-DFF4-43DF-B887-7B1543BC1A74}"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2/23/2016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61941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5896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effectLst/>
              </a:rPr>
              <a:t/>
            </a:r>
            <a:br>
              <a:rPr lang="en-US" dirty="0" smtClean="0">
                <a:effectLst/>
              </a:rPr>
            </a:br>
            <a:endParaRPr lang="en-US" dirty="0" smtClean="0">
              <a:effectLst/>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9568343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Calibri"/>
                <a:ea typeface="+mn-ea"/>
                <a:cs typeface="+mn-cs"/>
              </a:rPr>
              <a:t>Microsoft Research 2013</a:t>
            </a: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07291A3-B004-4A37-8DA1-0C5F15E13977}"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2/23/2016 6:59 AM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894601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smtClean="0">
              <a:effectLst/>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148460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515471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Microsoft Research 2013</a:t>
            </a: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F07291A3-B004-4A37-8DA1-0C5F15E13977}"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2/23/2016 6:59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9974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600"/>
              </a:spcAft>
              <a:buClrTx/>
              <a:buSzTx/>
              <a:buFont typeface="Arial" panose="020B0604020202020204" pitchFamily="34" charset="0"/>
              <a:buNone/>
              <a:tabLst/>
              <a:defRPr/>
            </a:pPr>
            <a:endParaRPr lang="en-US" sz="2400" kern="1200" dirty="0" smtClean="0">
              <a:solidFill>
                <a:schemeClr val="tx1"/>
              </a:solidFill>
              <a:effectLst/>
              <a:latin typeface="Segoe UI Light" pitchFamily="34" charset="0"/>
              <a:ea typeface="+mn-ea"/>
              <a:cs typeface="+mn-cs"/>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104239-5842-467B-A09D-4193CE28CF54}"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2/23/2016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Footer Placeholder 9"/>
          <p:cNvSpPr>
            <a:spLocks noGrp="1"/>
          </p:cNvSpPr>
          <p:nvPr>
            <p:ph type="ftr" sz="quarter" idx="1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455524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6BA28B-7613-4260-9EF2-FC8D179B61C5}" type="slidenum">
              <a:rPr kumimoji="0" lang="en-US"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57379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5040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303354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006565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92757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022626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440A7F1-1D53-4645-8AB9-46355AEB788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61270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2/23/2016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996038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customXml" Target="../../customXml/item14.xml"/><Relationship Id="rId7" Type="http://schemas.openxmlformats.org/officeDocument/2006/relationships/image" Target="../media/image1.png"/><Relationship Id="rId2" Type="http://schemas.openxmlformats.org/officeDocument/2006/relationships/customXml" Target="../../customXml/item17.xml"/><Relationship Id="rId1" Type="http://schemas.openxmlformats.org/officeDocument/2006/relationships/customXml" Target="../../customXml/item10.xml"/><Relationship Id="rId6" Type="http://schemas.openxmlformats.org/officeDocument/2006/relationships/slideMaster" Target="../slideMasters/slideMaster1.xml"/><Relationship Id="rId5" Type="http://schemas.openxmlformats.org/officeDocument/2006/relationships/customXml" Target="../../customXml/item25.xml"/><Relationship Id="rId4" Type="http://schemas.openxmlformats.org/officeDocument/2006/relationships/customXml" Target="../../customXml/item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Master" Target="../slideMasters/slideMaster3.xml"/><Relationship Id="rId4" Type="http://schemas.openxmlformats.org/officeDocument/2006/relationships/image" Target="../media/image26.pn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customXml" Target="../../customXml/item15.xml"/><Relationship Id="rId7" Type="http://schemas.openxmlformats.org/officeDocument/2006/relationships/image" Target="../media/image1.png"/><Relationship Id="rId2" Type="http://schemas.openxmlformats.org/officeDocument/2006/relationships/customXml" Target="../../customXml/item20.xml"/><Relationship Id="rId1" Type="http://schemas.openxmlformats.org/officeDocument/2006/relationships/customXml" Target="../../customXml/item31.xml"/><Relationship Id="rId6" Type="http://schemas.openxmlformats.org/officeDocument/2006/relationships/slideMaster" Target="../slideMasters/slideMaster1.xml"/><Relationship Id="rId5" Type="http://schemas.openxmlformats.org/officeDocument/2006/relationships/customXml" Target="../../customXml/item27.xml"/><Relationship Id="rId4" Type="http://schemas.openxmlformats.org/officeDocument/2006/relationships/customXml" Target="../../customXml/item19.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customXml" Target="../../customXml/item9.xml"/><Relationship Id="rId7" Type="http://schemas.openxmlformats.org/officeDocument/2006/relationships/image" Target="../media/image1.png"/><Relationship Id="rId2" Type="http://schemas.openxmlformats.org/officeDocument/2006/relationships/customXml" Target="../../customXml/item24.xml"/><Relationship Id="rId1" Type="http://schemas.openxmlformats.org/officeDocument/2006/relationships/customXml" Target="../../customXml/item21.xml"/><Relationship Id="rId6" Type="http://schemas.openxmlformats.org/officeDocument/2006/relationships/slideMaster" Target="../slideMasters/slideMaster1.xml"/><Relationship Id="rId5" Type="http://schemas.openxmlformats.org/officeDocument/2006/relationships/customXml" Target="../../customXml/item18.xml"/><Relationship Id="rId4" Type="http://schemas.openxmlformats.org/officeDocument/2006/relationships/customXml" Target="../../customXml/item4.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customXml" Target="../../customXml/item3.xml"/><Relationship Id="rId7" Type="http://schemas.openxmlformats.org/officeDocument/2006/relationships/image" Target="../media/image1.png"/><Relationship Id="rId2" Type="http://schemas.openxmlformats.org/officeDocument/2006/relationships/customXml" Target="../../customXml/item13.xml"/><Relationship Id="rId1" Type="http://schemas.openxmlformats.org/officeDocument/2006/relationships/customXml" Target="../../customXml/item6.xml"/><Relationship Id="rId6" Type="http://schemas.openxmlformats.org/officeDocument/2006/relationships/slideMaster" Target="../slideMasters/slideMaster1.xml"/><Relationship Id="rId5" Type="http://schemas.openxmlformats.org/officeDocument/2006/relationships/customXml" Target="../../customXml/item8.xml"/><Relationship Id="rId4" Type="http://schemas.openxmlformats.org/officeDocument/2006/relationships/customXml" Target="../../customXml/item16.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customXml" Target="../../customXml/item22.xml"/><Relationship Id="rId7" Type="http://schemas.openxmlformats.org/officeDocument/2006/relationships/image" Target="../media/image2.png"/><Relationship Id="rId2" Type="http://schemas.openxmlformats.org/officeDocument/2006/relationships/customXml" Target="../../customXml/item5.xml"/><Relationship Id="rId1" Type="http://schemas.openxmlformats.org/officeDocument/2006/relationships/customXml" Target="../../customXml/item7.xml"/><Relationship Id="rId6" Type="http://schemas.openxmlformats.org/officeDocument/2006/relationships/slideMaster" Target="../slideMasters/slideMaster1.xml"/><Relationship Id="rId5" Type="http://schemas.openxmlformats.org/officeDocument/2006/relationships/customXml" Target="../../customXml/item2.xml"/><Relationship Id="rId4" Type="http://schemas.openxmlformats.org/officeDocument/2006/relationships/customXml" Target="../../customXml/item33.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customXml" Target="../../customXml/item23.xml"/><Relationship Id="rId7" Type="http://schemas.openxmlformats.org/officeDocument/2006/relationships/image" Target="../media/image2.png"/><Relationship Id="rId2" Type="http://schemas.openxmlformats.org/officeDocument/2006/relationships/customXml" Target="../../customXml/item29.xml"/><Relationship Id="rId1" Type="http://schemas.openxmlformats.org/officeDocument/2006/relationships/customXml" Target="../../customXml/item28.xml"/><Relationship Id="rId6" Type="http://schemas.openxmlformats.org/officeDocument/2006/relationships/slideMaster" Target="../slideMasters/slideMaster1.xml"/><Relationship Id="rId5" Type="http://schemas.openxmlformats.org/officeDocument/2006/relationships/customXml" Target="../../customXml/item12.xml"/><Relationship Id="rId4" Type="http://schemas.openxmlformats.org/officeDocument/2006/relationships/customXml" Target="../../customXml/item1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smtClean="0"/>
              <a:t>Presentation title</a:t>
            </a:r>
            <a:endParaRPr lang="en-US" dirty="0"/>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sp>
        <p:nvSpPr>
          <p:cNvPr id="3" name="TextBox 2"/>
          <p:cNvSpPr txBox="1"/>
          <p:nvPr userDrawn="1"/>
        </p:nvSpPr>
        <p:spPr>
          <a:xfrm>
            <a:off x="148079" y="296862"/>
            <a:ext cx="4337341" cy="683264"/>
          </a:xfrm>
          <a:prstGeom prst="rect">
            <a:avLst/>
          </a:prstGeom>
          <a:noFill/>
        </p:spPr>
        <p:txBody>
          <a:bodyPr wrap="none" lIns="182880" tIns="146304" rIns="182880" bIns="146304" rtlCol="0">
            <a:spAutoFit/>
          </a:bodyPr>
          <a:lstStyle/>
          <a:p>
            <a:pPr>
              <a:lnSpc>
                <a:spcPct val="90000"/>
              </a:lnSpc>
              <a:spcAft>
                <a:spcPts val="600"/>
              </a:spcAft>
            </a:pPr>
            <a:r>
              <a:rPr lang="en-US" sz="2800" dirty="0" smtClean="0">
                <a:solidFill>
                  <a:srgbClr val="737373"/>
                </a:solidFill>
                <a:latin typeface="+mj-lt"/>
              </a:rPr>
              <a:t>Microsoft Virtual Academy</a:t>
            </a:r>
          </a:p>
        </p:txBody>
      </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64964"/>
            <a:ext cx="9143999" cy="1828800"/>
          </a:xfrm>
        </p:spPr>
        <p:txBody>
          <a:bodyPr lIns="146304" tIns="91440" rIns="146304" bIns="91440"/>
          <a:lstStyle>
            <a:lvl1pPr>
              <a:lnSpc>
                <a:spcPts val="6298"/>
              </a:lnSpc>
              <a:defRPr sz="5798" baseline="0">
                <a:solidFill>
                  <a:schemeClr val="accent2"/>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p:txBody>
          <a:bodyPr/>
          <a:lstStyle/>
          <a:p>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32597"/>
            <a:fld id="{27258FFF-F925-446B-8502-81C933981705}" type="slidenum">
              <a:rPr lang="en-US" smtClean="0">
                <a:solidFill>
                  <a:srgbClr val="505050"/>
                </a:solidFill>
              </a:rPr>
              <a:pPr defTabSz="932597"/>
              <a:t>‹#›</a:t>
            </a:fld>
            <a:endParaRPr lang="en-US" dirty="0">
              <a:solidFill>
                <a:srgbClr val="505050"/>
              </a:solidFill>
            </a:endParaRPr>
          </a:p>
        </p:txBody>
      </p:sp>
      <p:sp>
        <p:nvSpPr>
          <p:cNvPr id="7" name="Text Placeholder 6"/>
          <p:cNvSpPr>
            <a:spLocks noGrp="1"/>
          </p:cNvSpPr>
          <p:nvPr>
            <p:ph type="body" sz="quarter" idx="12" hasCustomPrompt="1"/>
          </p:nvPr>
        </p:nvSpPr>
        <p:spPr>
          <a:xfrm>
            <a:off x="274639" y="2857192"/>
            <a:ext cx="7670052" cy="3474397"/>
          </a:xfrm>
        </p:spPr>
        <p:txBody>
          <a:bodyPr/>
          <a:lstStyle>
            <a:lvl1pPr marL="0" indent="0">
              <a:lnSpc>
                <a:spcPts val="2600"/>
              </a:lnSpc>
              <a:spcBef>
                <a:spcPts val="3001"/>
              </a:spcBef>
              <a:buNone/>
              <a:defRPr sz="2400" baseline="0">
                <a:latin typeface="+mn-lt"/>
              </a:defRPr>
            </a:lvl1pPr>
            <a:lvl2pPr marL="0" indent="0">
              <a:lnSpc>
                <a:spcPts val="1800"/>
              </a:lnSpc>
              <a:spcBef>
                <a:spcPts val="1199"/>
              </a:spcBef>
              <a:buNone/>
              <a:defRPr sz="1599"/>
            </a:lvl2pPr>
            <a:lvl3pPr marL="0" indent="0">
              <a:lnSpc>
                <a:spcPts val="1800"/>
              </a:lnSpc>
              <a:spcBef>
                <a:spcPts val="1199"/>
              </a:spcBef>
              <a:buNone/>
              <a:defRPr sz="1599"/>
            </a:lvl3pPr>
            <a:lvl4pPr marL="0" indent="0">
              <a:lnSpc>
                <a:spcPts val="1800"/>
              </a:lnSpc>
              <a:spcBef>
                <a:spcPts val="1199"/>
              </a:spcBef>
              <a:buNone/>
              <a:defRPr sz="1599"/>
            </a:lvl4pPr>
            <a:lvl5pPr marL="0" indent="0">
              <a:lnSpc>
                <a:spcPts val="1800"/>
              </a:lnSpc>
              <a:spcBef>
                <a:spcPts val="1199"/>
              </a:spcBef>
              <a:buNone/>
              <a:defRPr sz="159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3912405945"/>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64964"/>
            <a:ext cx="9143999" cy="1828800"/>
          </a:xfrm>
        </p:spPr>
        <p:txBody>
          <a:bodyPr lIns="146304" tIns="91440" rIns="146304" bIns="91440"/>
          <a:lstStyle>
            <a:lvl1pPr>
              <a:lnSpc>
                <a:spcPts val="6298"/>
              </a:lnSpc>
              <a:defRPr sz="5798" baseline="0">
                <a:solidFill>
                  <a:schemeClr val="accent6"/>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32597"/>
            <a:fld id="{27258FFF-F925-446B-8502-81C933981705}" type="slidenum">
              <a:rPr lang="en-US" smtClean="0">
                <a:solidFill>
                  <a:srgbClr val="FFFFFF"/>
                </a:solidFill>
              </a:rPr>
              <a:pPr defTabSz="932597"/>
              <a:t>‹#›</a:t>
            </a:fld>
            <a:endParaRPr lang="en-US" dirty="0">
              <a:solidFill>
                <a:srgbClr val="FFFFFF"/>
              </a:solidFill>
            </a:endParaRPr>
          </a:p>
        </p:txBody>
      </p:sp>
      <p:sp>
        <p:nvSpPr>
          <p:cNvPr id="7" name="Text Placeholder 6"/>
          <p:cNvSpPr>
            <a:spLocks noGrp="1"/>
          </p:cNvSpPr>
          <p:nvPr>
            <p:ph type="body" sz="quarter" idx="12" hasCustomPrompt="1"/>
          </p:nvPr>
        </p:nvSpPr>
        <p:spPr>
          <a:xfrm>
            <a:off x="274639" y="2857192"/>
            <a:ext cx="7670052" cy="3474397"/>
          </a:xfrm>
        </p:spPr>
        <p:txBody>
          <a:bodyPr/>
          <a:lstStyle>
            <a:lvl1pPr marL="0" indent="0">
              <a:lnSpc>
                <a:spcPts val="2600"/>
              </a:lnSpc>
              <a:spcBef>
                <a:spcPts val="3001"/>
              </a:spcBef>
              <a:buNone/>
              <a:defRPr sz="2400" baseline="0">
                <a:solidFill>
                  <a:schemeClr val="bg1"/>
                </a:solidFill>
                <a:latin typeface="+mn-lt"/>
              </a:defRPr>
            </a:lvl1pPr>
            <a:lvl2pPr marL="0" indent="0">
              <a:lnSpc>
                <a:spcPts val="1800"/>
              </a:lnSpc>
              <a:spcBef>
                <a:spcPts val="1199"/>
              </a:spcBef>
              <a:buNone/>
              <a:defRPr sz="1599"/>
            </a:lvl2pPr>
            <a:lvl3pPr marL="0" indent="0">
              <a:lnSpc>
                <a:spcPts val="1800"/>
              </a:lnSpc>
              <a:spcBef>
                <a:spcPts val="1199"/>
              </a:spcBef>
              <a:buNone/>
              <a:defRPr sz="1599"/>
            </a:lvl3pPr>
            <a:lvl4pPr marL="0" indent="0">
              <a:lnSpc>
                <a:spcPts val="1800"/>
              </a:lnSpc>
              <a:spcBef>
                <a:spcPts val="1199"/>
              </a:spcBef>
              <a:buNone/>
              <a:defRPr sz="1599"/>
            </a:lvl4pPr>
            <a:lvl5pPr marL="0" indent="0">
              <a:lnSpc>
                <a:spcPts val="1800"/>
              </a:lnSpc>
              <a:spcBef>
                <a:spcPts val="1199"/>
              </a:spcBef>
              <a:buNone/>
              <a:defRPr sz="159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2762428059"/>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_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64964"/>
            <a:ext cx="9143999" cy="1828800"/>
          </a:xfrm>
        </p:spPr>
        <p:txBody>
          <a:bodyPr lIns="146304" tIns="91440" rIns="146304" bIns="91440"/>
          <a:lstStyle>
            <a:lvl1pPr>
              <a:lnSpc>
                <a:spcPts val="6298"/>
              </a:lnSpc>
              <a:defRPr sz="5798" baseline="0">
                <a:solidFill>
                  <a:schemeClr val="bg1"/>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32597"/>
            <a:fld id="{27258FFF-F925-446B-8502-81C933981705}" type="slidenum">
              <a:rPr lang="en-US" smtClean="0">
                <a:solidFill>
                  <a:srgbClr val="FFFFFF"/>
                </a:solidFill>
              </a:rPr>
              <a:pPr defTabSz="932597"/>
              <a:t>‹#›</a:t>
            </a:fld>
            <a:endParaRPr lang="en-US" dirty="0">
              <a:solidFill>
                <a:srgbClr val="FFFFFF"/>
              </a:solidFill>
            </a:endParaRPr>
          </a:p>
        </p:txBody>
      </p:sp>
      <p:sp>
        <p:nvSpPr>
          <p:cNvPr id="7" name="Text Placeholder 6"/>
          <p:cNvSpPr>
            <a:spLocks noGrp="1"/>
          </p:cNvSpPr>
          <p:nvPr>
            <p:ph type="body" sz="quarter" idx="12" hasCustomPrompt="1"/>
          </p:nvPr>
        </p:nvSpPr>
        <p:spPr>
          <a:xfrm>
            <a:off x="274639" y="2857192"/>
            <a:ext cx="7670052" cy="3474397"/>
          </a:xfrm>
        </p:spPr>
        <p:txBody>
          <a:bodyPr/>
          <a:lstStyle>
            <a:lvl1pPr marL="0" indent="0">
              <a:lnSpc>
                <a:spcPts val="2600"/>
              </a:lnSpc>
              <a:spcBef>
                <a:spcPts val="3001"/>
              </a:spcBef>
              <a:buNone/>
              <a:defRPr sz="2400" baseline="0">
                <a:solidFill>
                  <a:schemeClr val="bg1"/>
                </a:solidFill>
                <a:latin typeface="+mn-lt"/>
              </a:defRPr>
            </a:lvl1pPr>
            <a:lvl2pPr marL="0" indent="0">
              <a:lnSpc>
                <a:spcPts val="1800"/>
              </a:lnSpc>
              <a:spcBef>
                <a:spcPts val="1199"/>
              </a:spcBef>
              <a:buNone/>
              <a:defRPr sz="1599"/>
            </a:lvl2pPr>
            <a:lvl3pPr marL="0" indent="0">
              <a:lnSpc>
                <a:spcPts val="1800"/>
              </a:lnSpc>
              <a:spcBef>
                <a:spcPts val="1199"/>
              </a:spcBef>
              <a:buNone/>
              <a:defRPr sz="1599"/>
            </a:lvl3pPr>
            <a:lvl4pPr marL="0" indent="0">
              <a:lnSpc>
                <a:spcPts val="1800"/>
              </a:lnSpc>
              <a:spcBef>
                <a:spcPts val="1199"/>
              </a:spcBef>
              <a:buNone/>
              <a:defRPr sz="1599"/>
            </a:lvl4pPr>
            <a:lvl5pPr marL="0" indent="0">
              <a:lnSpc>
                <a:spcPts val="1800"/>
              </a:lnSpc>
              <a:spcBef>
                <a:spcPts val="1199"/>
              </a:spcBef>
              <a:buNone/>
              <a:defRPr sz="159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1624334235"/>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2_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64964"/>
            <a:ext cx="9143999" cy="1097302"/>
          </a:xfrm>
        </p:spPr>
        <p:txBody>
          <a:bodyPr lIns="146304" tIns="91440" rIns="146304" bIns="91440"/>
          <a:lstStyle>
            <a:lvl1pPr>
              <a:lnSpc>
                <a:spcPts val="6298"/>
              </a:lnSpc>
              <a:defRPr sz="5798"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p:txBody>
          <a:bodyPr/>
          <a:lstStyle/>
          <a:p>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32597"/>
            <a:fld id="{27258FFF-F925-446B-8502-81C933981705}" type="slidenum">
              <a:rPr lang="en-US" smtClean="0">
                <a:solidFill>
                  <a:srgbClr val="505050"/>
                </a:solidFill>
              </a:rPr>
              <a:pPr defTabSz="932597"/>
              <a:t>‹#›</a:t>
            </a:fld>
            <a:endParaRPr lang="en-US" dirty="0">
              <a:solidFill>
                <a:srgbClr val="505050"/>
              </a:solidFill>
            </a:endParaRPr>
          </a:p>
        </p:txBody>
      </p:sp>
      <p:sp>
        <p:nvSpPr>
          <p:cNvPr id="8" name="Text Placeholder 7"/>
          <p:cNvSpPr>
            <a:spLocks noGrp="1"/>
          </p:cNvSpPr>
          <p:nvPr>
            <p:ph type="body" sz="quarter" idx="13" hasCustomPrompt="1"/>
          </p:nvPr>
        </p:nvSpPr>
        <p:spPr>
          <a:xfrm>
            <a:off x="274639" y="2125665"/>
            <a:ext cx="9144000" cy="4082870"/>
          </a:xfrm>
        </p:spPr>
        <p:txBody>
          <a:bodyPr/>
          <a:lstStyle>
            <a:lvl1pPr marL="233298" indent="-233298">
              <a:spcBef>
                <a:spcPts val="1199"/>
              </a:spcBef>
              <a:defRPr sz="2600">
                <a:latin typeface="+mn-lt"/>
              </a:defRPr>
            </a:lvl1pPr>
            <a:lvl2pPr marL="690369" indent="-233298">
              <a:spcBef>
                <a:spcPts val="1199"/>
              </a:spcBef>
              <a:buSzPct val="100000"/>
              <a:buFont typeface="Segoe UI" pitchFamily="34" charset="0"/>
              <a:buChar char="‐"/>
              <a:defRPr/>
            </a:lvl2pPr>
            <a:lvl3pPr marL="1147442" indent="-233298">
              <a:spcBef>
                <a:spcPts val="1199"/>
              </a:spcBef>
              <a:buFont typeface="Wingdings" pitchFamily="2" charset="2"/>
              <a:buChar char="§"/>
              <a:defRPr/>
            </a:lvl3pPr>
            <a:lvl4pPr marL="1599752" indent="-342804">
              <a:spcBef>
                <a:spcPts val="1199"/>
              </a:spcBef>
              <a:buFont typeface="+mj-lt"/>
              <a:buAutoNum type="arabicPeriod"/>
              <a:defRPr/>
            </a:lvl4pPr>
            <a:lvl5pPr marL="1945730" indent="-342804">
              <a:spcBef>
                <a:spcPts val="1199"/>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98667358"/>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30pt Tex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defTabSz="932597"/>
            <a:fld id="{27258FFF-F925-446B-8502-81C933981705}" type="slidenum">
              <a:rPr lang="en-US" smtClean="0">
                <a:solidFill>
                  <a:srgbClr val="505050"/>
                </a:solidFill>
              </a:rPr>
              <a:pPr defTabSz="932597"/>
              <a:t>‹#›</a:t>
            </a:fld>
            <a:endParaRPr lang="en-US" dirty="0">
              <a:solidFill>
                <a:srgbClr val="505050"/>
              </a:solidFill>
            </a:endParaRPr>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1"/>
            <a:ext cx="5964865" cy="6994525"/>
          </a:xfrm>
          <a:prstGeom prst="rect">
            <a:avLst/>
          </a:prstGeom>
        </p:spPr>
      </p:pic>
      <p:sp>
        <p:nvSpPr>
          <p:cNvPr id="9" name="Rectangle 8"/>
          <p:cNvSpPr/>
          <p:nvPr userDrawn="1"/>
        </p:nvSpPr>
        <p:spPr bwMode="auto">
          <a:xfrm>
            <a:off x="4891619" y="1"/>
            <a:ext cx="2011658" cy="6994525"/>
          </a:xfrm>
          <a:prstGeom prst="rect">
            <a:avLst/>
          </a:prstGeom>
          <a:gradFill>
            <a:gsLst>
              <a:gs pos="63000">
                <a:schemeClr val="bg1"/>
              </a:gs>
              <a:gs pos="75325">
                <a:srgbClr val="FFFFFF">
                  <a:alpha val="92000"/>
                </a:srgbClr>
              </a:gs>
              <a:gs pos="88000">
                <a:schemeClr val="bg1">
                  <a:alpha val="33000"/>
                </a:schemeClr>
              </a:gs>
              <a:gs pos="100000">
                <a:schemeClr val="bg1">
                  <a:alpha val="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9" tIns="146262" rIns="182829" bIns="146262" numCol="1" spcCol="0" rtlCol="0" fromWordArt="0" anchor="t" anchorCtr="0" forceAA="0" compatLnSpc="1">
            <a:prstTxWarp prst="textNoShape">
              <a:avLst/>
            </a:prstTxWarp>
            <a:noAutofit/>
          </a:bodyPr>
          <a:lstStyle/>
          <a:p>
            <a:pPr marL="0" marR="0" lvl="0" indent="0" algn="ctr" defTabSz="932211"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 Placeholder 6"/>
          <p:cNvSpPr>
            <a:spLocks noGrp="1"/>
          </p:cNvSpPr>
          <p:nvPr>
            <p:ph type="body" sz="quarter" idx="12" hasCustomPrompt="1"/>
          </p:nvPr>
        </p:nvSpPr>
        <p:spPr>
          <a:xfrm>
            <a:off x="5761038" y="1028410"/>
            <a:ext cx="6409624" cy="5303462"/>
          </a:xfrm>
        </p:spPr>
        <p:txBody>
          <a:bodyPr/>
          <a:lstStyle>
            <a:lvl1pPr marL="0" indent="0">
              <a:lnSpc>
                <a:spcPts val="3399"/>
              </a:lnSpc>
              <a:spcBef>
                <a:spcPts val="3599"/>
              </a:spcBef>
              <a:buNone/>
              <a:defRPr sz="3001" baseline="0">
                <a:solidFill>
                  <a:schemeClr val="tx2"/>
                </a:solidFill>
                <a:latin typeface="+mj-lt"/>
              </a:defRPr>
            </a:lvl1pPr>
            <a:lvl2pPr marL="0" indent="0">
              <a:lnSpc>
                <a:spcPts val="1800"/>
              </a:lnSpc>
              <a:spcBef>
                <a:spcPts val="1199"/>
              </a:spcBef>
              <a:buNone/>
              <a:defRPr sz="1599"/>
            </a:lvl2pPr>
            <a:lvl3pPr marL="0" indent="0">
              <a:lnSpc>
                <a:spcPts val="1800"/>
              </a:lnSpc>
              <a:spcBef>
                <a:spcPts val="1199"/>
              </a:spcBef>
              <a:buNone/>
              <a:defRPr sz="1599"/>
            </a:lvl3pPr>
            <a:lvl4pPr marL="0" indent="0">
              <a:lnSpc>
                <a:spcPts val="1800"/>
              </a:lnSpc>
              <a:spcBef>
                <a:spcPts val="1199"/>
              </a:spcBef>
              <a:buNone/>
              <a:defRPr sz="1599"/>
            </a:lvl4pPr>
            <a:lvl5pPr marL="0" indent="0">
              <a:lnSpc>
                <a:spcPts val="1800"/>
              </a:lnSpc>
              <a:spcBef>
                <a:spcPts val="1199"/>
              </a:spcBef>
              <a:buNone/>
              <a:defRPr sz="1599"/>
            </a:lvl5pPr>
          </a:lstStyle>
          <a:p>
            <a:pPr lvl="0"/>
            <a:r>
              <a:rPr lang="en-US" smtClean="0"/>
              <a:t>Lorem ipsum dolor sit amet, consectetur adipiscing elit. Suspendisse eu justo tempus. </a:t>
            </a:r>
          </a:p>
          <a:p>
            <a:pPr lvl="0"/>
            <a:r>
              <a:rPr lang="en-US" smtClean="0"/>
              <a:t>Aenean porttitor pulvinar lorem, </a:t>
            </a:r>
            <a:br>
              <a:rPr lang="en-US" smtClean="0"/>
            </a:br>
            <a:r>
              <a:rPr lang="en-US" smtClean="0"/>
              <a:t>eu accumsan purus mattis nec. </a:t>
            </a:r>
          </a:p>
          <a:p>
            <a:pPr lvl="0"/>
            <a:r>
              <a:rPr lang="en-US" smtClean="0"/>
              <a:t>Cum sociis natoque penatibus </a:t>
            </a:r>
            <a:br>
              <a:rPr lang="en-US" smtClean="0"/>
            </a:br>
            <a:r>
              <a:rPr lang="en-US" smtClean="0"/>
              <a:t>et magnis dis parturient montes, nascetur ridiculus mus.</a:t>
            </a:r>
            <a:endParaRPr lang="en-US"/>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smtClean="0">
                <a:solidFill>
                  <a:srgbClr val="FFFFFF"/>
                </a:solidFill>
              </a:rPr>
              <a:t>Microsoft Confidential</a:t>
            </a:r>
            <a:endParaRPr lang="en-US" dirty="0">
              <a:solidFill>
                <a:srgbClr val="FFFFFF"/>
              </a:solidFill>
            </a:endParaRPr>
          </a:p>
        </p:txBody>
      </p:sp>
    </p:spTree>
    <p:extLst>
      <p:ext uri="{BB962C8B-B14F-4D97-AF65-F5344CB8AC3E}">
        <p14:creationId xmlns:p14="http://schemas.microsoft.com/office/powerpoint/2010/main" val="1139627397"/>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64964"/>
            <a:ext cx="9143999" cy="1097302"/>
          </a:xfrm>
        </p:spPr>
        <p:txBody>
          <a:bodyPr lIns="146304" tIns="91440" rIns="146304" bIns="91440"/>
          <a:lstStyle>
            <a:lvl1pPr>
              <a:lnSpc>
                <a:spcPts val="6298"/>
              </a:lnSpc>
              <a:defRPr sz="5798"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p:txBody>
          <a:bodyPr/>
          <a:lstStyle/>
          <a:p>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32597"/>
            <a:fld id="{27258FFF-F925-446B-8502-81C933981705}" type="slidenum">
              <a:rPr lang="en-US" smtClean="0">
                <a:solidFill>
                  <a:srgbClr val="505050"/>
                </a:solidFill>
              </a:rPr>
              <a:pPr defTabSz="932597"/>
              <a:t>‹#›</a:t>
            </a:fld>
            <a:endParaRPr lang="en-US" dirty="0">
              <a:solidFill>
                <a:srgbClr val="505050"/>
              </a:solidFill>
            </a:endParaRPr>
          </a:p>
        </p:txBody>
      </p:sp>
    </p:spTree>
    <p:extLst>
      <p:ext uri="{BB962C8B-B14F-4D97-AF65-F5344CB8AC3E}">
        <p14:creationId xmlns:p14="http://schemas.microsoft.com/office/powerpoint/2010/main" val="3234647368"/>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2_24pt Title/36pt Header">
    <p:spTree>
      <p:nvGrpSpPr>
        <p:cNvPr id="1" name=""/>
        <p:cNvGrpSpPr/>
        <p:nvPr/>
      </p:nvGrpSpPr>
      <p:grpSpPr>
        <a:xfrm>
          <a:off x="0" y="0"/>
          <a:ext cx="0" cy="0"/>
          <a:chOff x="0" y="0"/>
          <a:chExt cx="0" cy="0"/>
        </a:xfrm>
      </p:grpSpPr>
      <p:sp>
        <p:nvSpPr>
          <p:cNvPr id="6" name="Text Placeholder 4"/>
          <p:cNvSpPr>
            <a:spLocks noGrp="1"/>
          </p:cNvSpPr>
          <p:nvPr>
            <p:ph type="body" sz="quarter" idx="11"/>
          </p:nvPr>
        </p:nvSpPr>
        <p:spPr>
          <a:xfrm>
            <a:off x="274638" y="1582680"/>
            <a:ext cx="6400800" cy="507831"/>
          </a:xfrm>
        </p:spPr>
        <p:txBody>
          <a:bodyPr lIns="182880" rIns="182880"/>
          <a:lstStyle>
            <a:lvl1pPr marL="0" indent="0">
              <a:buFontTx/>
              <a:buNone/>
              <a:defRPr sz="3599">
                <a:solidFill>
                  <a:schemeClr val="tx2"/>
                </a:solidFill>
                <a:latin typeface="+mj-lt"/>
              </a:defRPr>
            </a:lvl1pPr>
            <a:lvl2pPr marL="342772" indent="0">
              <a:buFontTx/>
              <a:buNone/>
              <a:defRPr sz="3599">
                <a:latin typeface="Segoe Pro Light"/>
              </a:defRPr>
            </a:lvl2pPr>
            <a:lvl3pPr marL="571285" indent="0">
              <a:buFontTx/>
              <a:buNone/>
              <a:defRPr sz="3599">
                <a:latin typeface="Segoe Pro Light"/>
              </a:defRPr>
            </a:lvl3pPr>
            <a:lvl4pPr marL="799797" indent="0">
              <a:buFontTx/>
              <a:buNone/>
              <a:defRPr sz="3599">
                <a:latin typeface="Segoe Pro Light"/>
              </a:defRPr>
            </a:lvl4pPr>
            <a:lvl5pPr marL="1028310" indent="0">
              <a:buFontTx/>
              <a:buNone/>
              <a:defRPr sz="3599">
                <a:latin typeface="Segoe Pro Light"/>
              </a:defRPr>
            </a:lvl5pPr>
          </a:lstStyle>
          <a:p>
            <a:pPr lvl="0"/>
            <a:r>
              <a:rPr lang="en-US" smtClean="0"/>
              <a:t>Click to edit Master text styles</a:t>
            </a:r>
          </a:p>
        </p:txBody>
      </p:sp>
      <p:sp>
        <p:nvSpPr>
          <p:cNvPr id="2" name="Footer Placeholder 1"/>
          <p:cNvSpPr>
            <a:spLocks noGrp="1"/>
          </p:cNvSpPr>
          <p:nvPr>
            <p:ph type="ftr" sz="quarter" idx="12"/>
          </p:nvPr>
        </p:nvSpPr>
        <p:spPr/>
        <p:txBody>
          <a:bodyPr/>
          <a:lstStyle/>
          <a:p>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3"/>
          </p:nvPr>
        </p:nvSpPr>
        <p:spPr/>
        <p:txBody>
          <a:bodyPr/>
          <a:lstStyle/>
          <a:p>
            <a:pPr defTabSz="932597"/>
            <a:fld id="{27258FFF-F925-446B-8502-81C933981705}" type="slidenum">
              <a:rPr lang="en-US" smtClean="0">
                <a:solidFill>
                  <a:srgbClr val="505050"/>
                </a:solidFill>
              </a:rPr>
              <a:pPr defTabSz="932597"/>
              <a:t>‹#›</a:t>
            </a:fld>
            <a:endParaRPr lang="en-US" dirty="0">
              <a:solidFill>
                <a:srgbClr val="505050"/>
              </a:solidFill>
            </a:endParaRPr>
          </a:p>
        </p:txBody>
      </p:sp>
      <p:sp>
        <p:nvSpPr>
          <p:cNvPr id="9" name="Text Placeholder 4"/>
          <p:cNvSpPr>
            <a:spLocks noGrp="1"/>
          </p:cNvSpPr>
          <p:nvPr>
            <p:ph type="body" sz="quarter" idx="10"/>
          </p:nvPr>
        </p:nvSpPr>
        <p:spPr>
          <a:xfrm>
            <a:off x="274820" y="375660"/>
            <a:ext cx="6400614" cy="457195"/>
          </a:xfrm>
        </p:spPr>
        <p:txBody>
          <a:bodyPr lIns="182880" tIns="146304" rIns="182880" bIns="146304" anchor="ctr" anchorCtr="0"/>
          <a:lstStyle>
            <a:lvl1pPr marL="0" indent="0">
              <a:lnSpc>
                <a:spcPts val="2800"/>
              </a:lnSpc>
              <a:spcBef>
                <a:spcPts val="0"/>
              </a:spcBef>
              <a:buFontTx/>
              <a:buNone/>
              <a:defRPr sz="2400">
                <a:solidFill>
                  <a:schemeClr val="tx2"/>
                </a:solidFill>
                <a:latin typeface="+mj-lt"/>
              </a:defRPr>
            </a:lvl1pPr>
            <a:lvl2pPr marL="342772" indent="0">
              <a:buFontTx/>
              <a:buNone/>
              <a:defRPr sz="2400">
                <a:latin typeface="Segoe Pro Light"/>
              </a:defRPr>
            </a:lvl2pPr>
            <a:lvl3pPr marL="571285" indent="0">
              <a:buFontTx/>
              <a:buNone/>
              <a:defRPr sz="2400">
                <a:latin typeface="Segoe Pro Light"/>
              </a:defRPr>
            </a:lvl3pPr>
            <a:lvl4pPr marL="799797" indent="0">
              <a:buFontTx/>
              <a:buNone/>
              <a:defRPr sz="2400">
                <a:latin typeface="Segoe Pro Light"/>
              </a:defRPr>
            </a:lvl4pPr>
            <a:lvl5pPr marL="1028310" indent="0">
              <a:buFontTx/>
              <a:buNone/>
              <a:defRPr sz="2400">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1989736152"/>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_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3"/>
          </p:nvPr>
        </p:nvSpPr>
        <p:spPr/>
        <p:txBody>
          <a:bodyPr/>
          <a:lstStyle/>
          <a:p>
            <a:pPr defTabSz="932597"/>
            <a:fld id="{27258FFF-F925-446B-8502-81C933981705}" type="slidenum">
              <a:rPr lang="en-US" smtClean="0">
                <a:solidFill>
                  <a:srgbClr val="505050"/>
                </a:solidFill>
              </a:rPr>
              <a:pPr defTabSz="932597"/>
              <a:t>‹#›</a:t>
            </a:fld>
            <a:endParaRPr lang="en-US" dirty="0">
              <a:solidFill>
                <a:srgbClr val="505050"/>
              </a:solidFill>
            </a:endParaRPr>
          </a:p>
        </p:txBody>
      </p:sp>
      <p:sp>
        <p:nvSpPr>
          <p:cNvPr id="8" name="Text Placeholder 4"/>
          <p:cNvSpPr>
            <a:spLocks noGrp="1"/>
          </p:cNvSpPr>
          <p:nvPr>
            <p:ph type="body" sz="quarter" idx="11"/>
          </p:nvPr>
        </p:nvSpPr>
        <p:spPr>
          <a:xfrm>
            <a:off x="274642" y="355514"/>
            <a:ext cx="6400799" cy="629914"/>
          </a:xfrm>
        </p:spPr>
        <p:txBody>
          <a:bodyPr lIns="146304" tIns="109728" rIns="146304" bIns="109728" anchor="t" anchorCtr="0"/>
          <a:lstStyle>
            <a:lvl1pPr marL="0" indent="0">
              <a:lnSpc>
                <a:spcPts val="3599"/>
              </a:lnSpc>
              <a:buFontTx/>
              <a:buNone/>
              <a:defRPr sz="3599">
                <a:solidFill>
                  <a:schemeClr val="tx2"/>
                </a:solidFill>
                <a:latin typeface="+mj-lt"/>
              </a:defRPr>
            </a:lvl1pPr>
            <a:lvl2pPr marL="342772" indent="0">
              <a:buFontTx/>
              <a:buNone/>
              <a:defRPr sz="3599">
                <a:latin typeface="Segoe Pro Light"/>
              </a:defRPr>
            </a:lvl2pPr>
            <a:lvl3pPr marL="571285" indent="0">
              <a:buFontTx/>
              <a:buNone/>
              <a:defRPr sz="3599">
                <a:latin typeface="Segoe Pro Light"/>
              </a:defRPr>
            </a:lvl3pPr>
            <a:lvl4pPr marL="799797" indent="0">
              <a:buFontTx/>
              <a:buNone/>
              <a:defRPr sz="3599">
                <a:latin typeface="Segoe Pro Light"/>
              </a:defRPr>
            </a:lvl4pPr>
            <a:lvl5pPr marL="1028310" indent="0">
              <a:buFontTx/>
              <a:buNone/>
              <a:defRPr sz="3599">
                <a:latin typeface="Segoe Pro Light"/>
              </a:defRPr>
            </a:lvl5pPr>
          </a:lstStyle>
          <a:p>
            <a:pPr lvl="0"/>
            <a:r>
              <a:rPr lang="en-US" smtClean="0"/>
              <a:t>Click to edit Master text styles</a:t>
            </a:r>
          </a:p>
        </p:txBody>
      </p:sp>
      <p:sp>
        <p:nvSpPr>
          <p:cNvPr id="11" name="Text Placeholder 10"/>
          <p:cNvSpPr>
            <a:spLocks noGrp="1"/>
          </p:cNvSpPr>
          <p:nvPr>
            <p:ph type="body" sz="quarter" idx="14"/>
          </p:nvPr>
        </p:nvSpPr>
        <p:spPr>
          <a:xfrm>
            <a:off x="274640" y="2125663"/>
            <a:ext cx="3200430" cy="2743200"/>
          </a:xfrm>
        </p:spPr>
        <p:txBody>
          <a:bodyPr/>
          <a:lstStyle>
            <a:lvl1pPr marL="0" indent="0">
              <a:lnSpc>
                <a:spcPct val="100000"/>
              </a:lnSpc>
              <a:spcBef>
                <a:spcPts val="0"/>
              </a:spcBef>
              <a:spcAft>
                <a:spcPts val="3001"/>
              </a:spcAft>
              <a:buNone/>
              <a:defRPr sz="1800">
                <a:latin typeface="+mn-lt"/>
              </a:defRPr>
            </a:lvl1pPr>
            <a:lvl2pPr marL="3174" indent="0">
              <a:lnSpc>
                <a:spcPts val="1449"/>
              </a:lnSpc>
              <a:spcBef>
                <a:spcPts val="0"/>
              </a:spcBef>
              <a:spcAft>
                <a:spcPts val="1199"/>
              </a:spcAft>
              <a:buNone/>
              <a:defRPr sz="1299" b="1"/>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930170332"/>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2_Image &amp; 54pt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2"/>
            <a:ext cx="12436475" cy="6994526"/>
          </a:xfrm>
        </p:spPr>
        <p:txBody>
          <a:bodyPr/>
          <a:lstStyle>
            <a:lvl1pPr marL="0" indent="0">
              <a:buNone/>
              <a:defRPr>
                <a:solidFill>
                  <a:srgbClr val="505050"/>
                </a:solidFill>
              </a:defRPr>
            </a:lvl1pPr>
          </a:lstStyle>
          <a:p>
            <a:r>
              <a:rPr lang="en-US" dirty="0" smtClean="0"/>
              <a:t>Click icon to add picture</a:t>
            </a:r>
            <a:endParaRPr lang="en-US" dirty="0"/>
          </a:p>
        </p:txBody>
      </p:sp>
      <p:sp>
        <p:nvSpPr>
          <p:cNvPr id="2" name="Title 1"/>
          <p:cNvSpPr>
            <a:spLocks noGrp="1"/>
          </p:cNvSpPr>
          <p:nvPr>
            <p:ph type="title"/>
          </p:nvPr>
        </p:nvSpPr>
        <p:spPr>
          <a:xfrm>
            <a:off x="274641" y="752477"/>
            <a:ext cx="11612563" cy="5305084"/>
          </a:xfrm>
        </p:spPr>
        <p:txBody>
          <a:bodyPr/>
          <a:lstStyle>
            <a:lvl1pPr>
              <a:defRPr>
                <a:solidFill>
                  <a:schemeClr val="accent2"/>
                </a:solidFill>
              </a:defRPr>
            </a:lvl1pPr>
          </a:lstStyle>
          <a:p>
            <a:r>
              <a:rPr lang="en-US" smtClean="0"/>
              <a:t>Click to edit Master title style</a:t>
            </a:r>
            <a:endParaRPr lang="en-US" dirty="0"/>
          </a:p>
        </p:txBody>
      </p:sp>
      <p:sp>
        <p:nvSpPr>
          <p:cNvPr id="3" name="Footer Placeholder 2"/>
          <p:cNvSpPr>
            <a:spLocks noGrp="1"/>
          </p:cNvSpPr>
          <p:nvPr>
            <p:ph type="ftr" sz="quarter" idx="11"/>
          </p:nvPr>
        </p:nvSpPr>
        <p:spPr/>
        <p:txBody>
          <a:bodyPr/>
          <a:lstStyle>
            <a:lvl1pPr>
              <a:defRPr>
                <a:solidFill>
                  <a:schemeClr val="bg1"/>
                </a:solidFill>
              </a:defRPr>
            </a:lvl1pPr>
          </a:lstStyle>
          <a:p>
            <a:r>
              <a:rPr lang="en-US" smtClean="0">
                <a:solidFill>
                  <a:srgbClr val="FFFFFF"/>
                </a:solidFill>
              </a:rPr>
              <a:t>Microsoft Confidential</a:t>
            </a:r>
            <a:endParaRPr lang="en-US" dirty="0">
              <a:solidFill>
                <a:srgbClr val="FFFFFF"/>
              </a:solidFill>
            </a:endParaRPr>
          </a:p>
        </p:txBody>
      </p:sp>
      <p:sp>
        <p:nvSpPr>
          <p:cNvPr id="5" name="Slide Number Placeholder 4"/>
          <p:cNvSpPr>
            <a:spLocks noGrp="1"/>
          </p:cNvSpPr>
          <p:nvPr>
            <p:ph type="sldNum" sz="quarter" idx="12"/>
          </p:nvPr>
        </p:nvSpPr>
        <p:spPr/>
        <p:txBody>
          <a:bodyPr/>
          <a:lstStyle>
            <a:lvl1pPr>
              <a:defRPr>
                <a:solidFill>
                  <a:schemeClr val="bg1"/>
                </a:solidFill>
              </a:defRPr>
            </a:lvl1pPr>
          </a:lstStyle>
          <a:p>
            <a:pPr defTabSz="932597"/>
            <a:fld id="{27258FFF-F925-446B-8502-81C933981705}" type="slidenum">
              <a:rPr lang="en-US" smtClean="0">
                <a:solidFill>
                  <a:srgbClr val="FFFFFF"/>
                </a:solidFill>
              </a:rPr>
              <a:pPr defTabSz="932597"/>
              <a:t>‹#›</a:t>
            </a:fld>
            <a:endParaRPr lang="en-US" dirty="0">
              <a:solidFill>
                <a:srgbClr val="FFFFFF"/>
              </a:solidFill>
            </a:endParaRPr>
          </a:p>
        </p:txBody>
      </p:sp>
    </p:spTree>
    <p:extLst>
      <p:ext uri="{BB962C8B-B14F-4D97-AF65-F5344CB8AC3E}">
        <p14:creationId xmlns:p14="http://schemas.microsoft.com/office/powerpoint/2010/main" val="3063929954"/>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userDrawn="1">
  <p:cSld name="2_Categories">
    <p:spTree>
      <p:nvGrpSpPr>
        <p:cNvPr id="1" name=""/>
        <p:cNvGrpSpPr/>
        <p:nvPr/>
      </p:nvGrpSpPr>
      <p:grpSpPr>
        <a:xfrm>
          <a:off x="0" y="0"/>
          <a:ext cx="0" cy="0"/>
          <a:chOff x="0" y="0"/>
          <a:chExt cx="0" cy="0"/>
        </a:xfrm>
      </p:grpSpPr>
      <p:sp>
        <p:nvSpPr>
          <p:cNvPr id="11" name="Text Placeholder 4"/>
          <p:cNvSpPr>
            <a:spLocks noGrp="1"/>
          </p:cNvSpPr>
          <p:nvPr>
            <p:ph type="body" sz="quarter" idx="10"/>
          </p:nvPr>
        </p:nvSpPr>
        <p:spPr>
          <a:xfrm>
            <a:off x="274638" y="2674311"/>
            <a:ext cx="8229574" cy="523202"/>
          </a:xfrm>
        </p:spPr>
        <p:txBody>
          <a:bodyPr lIns="182880"/>
          <a:lstStyle>
            <a:lvl1pPr marL="0" indent="0">
              <a:buFontTx/>
              <a:buNone/>
              <a:defRPr sz="2400">
                <a:solidFill>
                  <a:schemeClr val="tx2"/>
                </a:solidFill>
                <a:latin typeface="+mj-lt"/>
              </a:defRPr>
            </a:lvl1pPr>
            <a:lvl2pPr marL="342772" indent="0">
              <a:buFontTx/>
              <a:buNone/>
              <a:defRPr sz="2400">
                <a:latin typeface="Segoe Pro Light"/>
              </a:defRPr>
            </a:lvl2pPr>
            <a:lvl3pPr marL="571285" indent="0">
              <a:buFontTx/>
              <a:buNone/>
              <a:defRPr sz="2400">
                <a:latin typeface="Segoe Pro Light"/>
              </a:defRPr>
            </a:lvl3pPr>
            <a:lvl4pPr marL="799797" indent="0">
              <a:buFontTx/>
              <a:buNone/>
              <a:defRPr sz="2400">
                <a:latin typeface="Segoe Pro Light"/>
              </a:defRPr>
            </a:lvl4pPr>
            <a:lvl5pPr marL="1028310" indent="0">
              <a:buFontTx/>
              <a:buNone/>
              <a:defRPr sz="2400">
                <a:latin typeface="Segoe Pro Light"/>
              </a:defRPr>
            </a:lvl5pPr>
          </a:lstStyle>
          <a:p>
            <a:pPr lvl="0"/>
            <a:r>
              <a:rPr lang="en-US" smtClean="0"/>
              <a:t>Click to edit Master text styles</a:t>
            </a:r>
          </a:p>
        </p:txBody>
      </p:sp>
      <p:sp>
        <p:nvSpPr>
          <p:cNvPr id="12" name="Text Placeholder 4"/>
          <p:cNvSpPr>
            <a:spLocks noGrp="1"/>
          </p:cNvSpPr>
          <p:nvPr>
            <p:ph type="body" sz="quarter" idx="11"/>
          </p:nvPr>
        </p:nvSpPr>
        <p:spPr>
          <a:xfrm>
            <a:off x="274639" y="355514"/>
            <a:ext cx="8229574" cy="629914"/>
          </a:xfrm>
        </p:spPr>
        <p:txBody>
          <a:bodyPr lIns="146304" tIns="109728" rIns="146304" bIns="109728" anchor="t" anchorCtr="0"/>
          <a:lstStyle>
            <a:lvl1pPr marL="0" indent="0">
              <a:lnSpc>
                <a:spcPts val="3599"/>
              </a:lnSpc>
              <a:buFontTx/>
              <a:buNone/>
              <a:defRPr sz="3599">
                <a:solidFill>
                  <a:schemeClr val="tx2"/>
                </a:solidFill>
                <a:latin typeface="+mj-lt"/>
              </a:defRPr>
            </a:lvl1pPr>
            <a:lvl2pPr marL="342772" indent="0">
              <a:buFontTx/>
              <a:buNone/>
              <a:defRPr sz="3599">
                <a:latin typeface="Segoe Pro Light"/>
              </a:defRPr>
            </a:lvl2pPr>
            <a:lvl3pPr marL="571285" indent="0">
              <a:buFontTx/>
              <a:buNone/>
              <a:defRPr sz="3599">
                <a:latin typeface="Segoe Pro Light"/>
              </a:defRPr>
            </a:lvl3pPr>
            <a:lvl4pPr marL="799797" indent="0">
              <a:buFontTx/>
              <a:buNone/>
              <a:defRPr sz="3599">
                <a:latin typeface="Segoe Pro Light"/>
              </a:defRPr>
            </a:lvl4pPr>
            <a:lvl5pPr marL="1028310" indent="0">
              <a:buFontTx/>
              <a:buNone/>
              <a:defRPr sz="3599">
                <a:latin typeface="Segoe Pro Light"/>
              </a:defRPr>
            </a:lvl5pPr>
          </a:lstStyle>
          <a:p>
            <a:pPr lvl="0"/>
            <a:r>
              <a:rPr lang="en-US" smtClean="0"/>
              <a:t>Click to edit Master text styles</a:t>
            </a:r>
          </a:p>
        </p:txBody>
      </p:sp>
      <p:sp>
        <p:nvSpPr>
          <p:cNvPr id="4" name="Text Placeholder 11"/>
          <p:cNvSpPr>
            <a:spLocks noGrp="1" noChangeAspect="1"/>
          </p:cNvSpPr>
          <p:nvPr>
            <p:ph type="body" sz="quarter" idx="13"/>
          </p:nvPr>
        </p:nvSpPr>
        <p:spPr>
          <a:xfrm>
            <a:off x="274638" y="3771579"/>
            <a:ext cx="2742914" cy="2743200"/>
          </a:xfrm>
          <a:noFill/>
        </p:spPr>
        <p:txBody>
          <a:bodyPr lIns="182880" tIns="146304" rIns="182880" bIns="146304" anchor="b" anchorCtr="0">
            <a:noAutofit/>
          </a:bodyPr>
          <a:lstStyle>
            <a:lvl1pPr marL="0" indent="0">
              <a:lnSpc>
                <a:spcPct val="100000"/>
              </a:lnSpc>
              <a:spcBef>
                <a:spcPts val="600"/>
              </a:spcBef>
              <a:buFontTx/>
              <a:buNone/>
              <a:defRPr sz="2400">
                <a:solidFill>
                  <a:schemeClr val="bg1"/>
                </a:solidFill>
              </a:defRPr>
            </a:lvl1pPr>
            <a:lvl2pPr marL="342772" indent="0">
              <a:buFontTx/>
              <a:buNone/>
              <a:defRPr/>
            </a:lvl2pPr>
            <a:lvl3pPr marL="571285" indent="0">
              <a:buFontTx/>
              <a:buNone/>
              <a:defRPr/>
            </a:lvl3pPr>
            <a:lvl4pPr marL="799797" indent="0">
              <a:buFontTx/>
              <a:buNone/>
              <a:defRPr/>
            </a:lvl4pPr>
            <a:lvl5pPr marL="1028310" indent="0">
              <a:buFontTx/>
              <a:buNone/>
              <a:defRPr/>
            </a:lvl5pPr>
          </a:lstStyle>
          <a:p>
            <a:pPr lvl="0"/>
            <a:r>
              <a:rPr lang="en-US" smtClean="0"/>
              <a:t>Click to edit Master text styles</a:t>
            </a:r>
          </a:p>
        </p:txBody>
      </p:sp>
      <p:sp>
        <p:nvSpPr>
          <p:cNvPr id="31" name="Text Placeholder 11"/>
          <p:cNvSpPr>
            <a:spLocks noGrp="1" noChangeAspect="1"/>
          </p:cNvSpPr>
          <p:nvPr>
            <p:ph type="body" sz="quarter" idx="20"/>
          </p:nvPr>
        </p:nvSpPr>
        <p:spPr>
          <a:xfrm>
            <a:off x="3261880" y="3771579"/>
            <a:ext cx="2742914" cy="2743200"/>
          </a:xfrm>
          <a:noFill/>
        </p:spPr>
        <p:txBody>
          <a:bodyPr lIns="182880" tIns="146304" rIns="182880" bIns="146304" anchor="b" anchorCtr="0">
            <a:noAutofit/>
          </a:bodyPr>
          <a:lstStyle>
            <a:lvl1pPr marL="0" indent="0">
              <a:lnSpc>
                <a:spcPct val="100000"/>
              </a:lnSpc>
              <a:spcBef>
                <a:spcPts val="600"/>
              </a:spcBef>
              <a:buFontTx/>
              <a:buNone/>
              <a:defRPr sz="2400">
                <a:solidFill>
                  <a:schemeClr val="bg1"/>
                </a:solidFill>
              </a:defRPr>
            </a:lvl1pPr>
            <a:lvl2pPr marL="342772" indent="0">
              <a:buFontTx/>
              <a:buNone/>
              <a:defRPr/>
            </a:lvl2pPr>
            <a:lvl3pPr marL="571285" indent="0">
              <a:buFontTx/>
              <a:buNone/>
              <a:defRPr/>
            </a:lvl3pPr>
            <a:lvl4pPr marL="799797" indent="0">
              <a:buFontTx/>
              <a:buNone/>
              <a:defRPr/>
            </a:lvl4pPr>
            <a:lvl5pPr marL="1028310" indent="0">
              <a:buFontTx/>
              <a:buNone/>
              <a:defRPr/>
            </a:lvl5pPr>
          </a:lstStyle>
          <a:p>
            <a:pPr lvl="0"/>
            <a:r>
              <a:rPr lang="en-US" smtClean="0"/>
              <a:t>Click to edit Master text styles</a:t>
            </a:r>
          </a:p>
        </p:txBody>
      </p:sp>
      <p:sp>
        <p:nvSpPr>
          <p:cNvPr id="32" name="Text Placeholder 11"/>
          <p:cNvSpPr>
            <a:spLocks noGrp="1" noChangeAspect="1"/>
          </p:cNvSpPr>
          <p:nvPr>
            <p:ph type="body" sz="quarter" idx="21"/>
          </p:nvPr>
        </p:nvSpPr>
        <p:spPr>
          <a:xfrm>
            <a:off x="6249121" y="3771579"/>
            <a:ext cx="2742914" cy="2743200"/>
          </a:xfrm>
          <a:noFill/>
        </p:spPr>
        <p:txBody>
          <a:bodyPr lIns="182880" tIns="146304" rIns="182880" bIns="146304" anchor="b" anchorCtr="0">
            <a:noAutofit/>
          </a:bodyPr>
          <a:lstStyle>
            <a:lvl1pPr marL="0" indent="0">
              <a:lnSpc>
                <a:spcPct val="100000"/>
              </a:lnSpc>
              <a:spcBef>
                <a:spcPts val="600"/>
              </a:spcBef>
              <a:buFontTx/>
              <a:buNone/>
              <a:defRPr sz="2400">
                <a:solidFill>
                  <a:schemeClr val="bg1"/>
                </a:solidFill>
              </a:defRPr>
            </a:lvl1pPr>
            <a:lvl2pPr marL="342772" indent="0">
              <a:buFontTx/>
              <a:buNone/>
              <a:defRPr/>
            </a:lvl2pPr>
            <a:lvl3pPr marL="571285" indent="0">
              <a:buFontTx/>
              <a:buNone/>
              <a:defRPr/>
            </a:lvl3pPr>
            <a:lvl4pPr marL="799797" indent="0">
              <a:buFontTx/>
              <a:buNone/>
              <a:defRPr/>
            </a:lvl4pPr>
            <a:lvl5pPr marL="1028310" indent="0">
              <a:buFontTx/>
              <a:buNone/>
              <a:defRPr/>
            </a:lvl5pPr>
          </a:lstStyle>
          <a:p>
            <a:pPr lvl="0"/>
            <a:r>
              <a:rPr lang="en-US" smtClean="0"/>
              <a:t>Click to edit Master text styles</a:t>
            </a:r>
          </a:p>
        </p:txBody>
      </p:sp>
      <p:sp>
        <p:nvSpPr>
          <p:cNvPr id="33" name="Text Placeholder 11"/>
          <p:cNvSpPr>
            <a:spLocks noGrp="1" noChangeAspect="1"/>
          </p:cNvSpPr>
          <p:nvPr>
            <p:ph type="body" sz="quarter" idx="22"/>
          </p:nvPr>
        </p:nvSpPr>
        <p:spPr>
          <a:xfrm>
            <a:off x="9236360" y="3771579"/>
            <a:ext cx="2742914" cy="2743200"/>
          </a:xfrm>
          <a:noFill/>
        </p:spPr>
        <p:txBody>
          <a:bodyPr lIns="182880" tIns="146304" rIns="182880" bIns="146304" anchor="b" anchorCtr="0">
            <a:noAutofit/>
          </a:bodyPr>
          <a:lstStyle>
            <a:lvl1pPr marL="0" indent="0">
              <a:lnSpc>
                <a:spcPct val="100000"/>
              </a:lnSpc>
              <a:spcBef>
                <a:spcPts val="600"/>
              </a:spcBef>
              <a:buFontTx/>
              <a:buNone/>
              <a:defRPr sz="2400">
                <a:solidFill>
                  <a:schemeClr val="bg1"/>
                </a:solidFill>
              </a:defRPr>
            </a:lvl1pPr>
            <a:lvl2pPr marL="342772" indent="0">
              <a:buFontTx/>
              <a:buNone/>
              <a:defRPr/>
            </a:lvl2pPr>
            <a:lvl3pPr marL="571285" indent="0">
              <a:buFontTx/>
              <a:buNone/>
              <a:defRPr/>
            </a:lvl3pPr>
            <a:lvl4pPr marL="799797" indent="0">
              <a:buFontTx/>
              <a:buNone/>
              <a:defRPr/>
            </a:lvl4pPr>
            <a:lvl5pPr marL="1028310" indent="0">
              <a:buFontTx/>
              <a:buNone/>
              <a:defRPr/>
            </a:lvl5pPr>
          </a:lstStyle>
          <a:p>
            <a:pPr lvl="0"/>
            <a:r>
              <a:rPr lang="en-US" smtClean="0"/>
              <a:t>Click to edit Master text styles</a:t>
            </a:r>
          </a:p>
        </p:txBody>
      </p:sp>
      <p:sp>
        <p:nvSpPr>
          <p:cNvPr id="3" name="Footer Placeholder 2"/>
          <p:cNvSpPr>
            <a:spLocks noGrp="1"/>
          </p:cNvSpPr>
          <p:nvPr>
            <p:ph type="ftr" sz="quarter" idx="23"/>
          </p:nvPr>
        </p:nvSpPr>
        <p:spPr/>
        <p:txBody>
          <a:bodyPr/>
          <a:lstStyle>
            <a:lvl1pPr>
              <a:defRPr>
                <a:solidFill>
                  <a:schemeClr val="bg1"/>
                </a:solidFill>
              </a:defRPr>
            </a:lvl1pPr>
          </a:lstStyle>
          <a:p>
            <a:r>
              <a:rPr lang="en-US" smtClean="0">
                <a:solidFill>
                  <a:srgbClr val="FFFFFF"/>
                </a:solidFill>
              </a:rPr>
              <a:t>Microsoft Confidential</a:t>
            </a:r>
            <a:endParaRPr lang="en-US" dirty="0">
              <a:solidFill>
                <a:srgbClr val="FFFFFF"/>
              </a:solidFill>
            </a:endParaRPr>
          </a:p>
        </p:txBody>
      </p:sp>
      <p:sp>
        <p:nvSpPr>
          <p:cNvPr id="5" name="Slide Number Placeholder 4"/>
          <p:cNvSpPr>
            <a:spLocks noGrp="1"/>
          </p:cNvSpPr>
          <p:nvPr>
            <p:ph type="sldNum" sz="quarter" idx="24"/>
          </p:nvPr>
        </p:nvSpPr>
        <p:spPr/>
        <p:txBody>
          <a:bodyPr/>
          <a:lstStyle>
            <a:lvl1pPr>
              <a:defRPr>
                <a:solidFill>
                  <a:schemeClr val="bg1"/>
                </a:solidFill>
              </a:defRPr>
            </a:lvl1pPr>
          </a:lstStyle>
          <a:p>
            <a:pPr defTabSz="932597"/>
            <a:fld id="{27258FFF-F925-446B-8502-81C933981705}" type="slidenum">
              <a:rPr lang="en-US" smtClean="0">
                <a:solidFill>
                  <a:srgbClr val="FFFFFF"/>
                </a:solidFill>
              </a:rPr>
              <a:pPr defTabSz="932597"/>
              <a:t>‹#›</a:t>
            </a:fld>
            <a:endParaRPr lang="en-US" dirty="0">
              <a:solidFill>
                <a:srgbClr val="FFFFFF"/>
              </a:solidFill>
            </a:endParaRPr>
          </a:p>
        </p:txBody>
      </p:sp>
    </p:spTree>
    <p:extLst>
      <p:ext uri="{BB962C8B-B14F-4D97-AF65-F5344CB8AC3E}">
        <p14:creationId xmlns:p14="http://schemas.microsoft.com/office/powerpoint/2010/main" val="2732060762"/>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65759"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_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solidFill>
                  <a:srgbClr val="505050"/>
                </a:solidFill>
              </a:defRPr>
            </a:lvl1pPr>
          </a:lstStyle>
          <a:p>
            <a:r>
              <a:rPr lang="en-US" dirty="0" smtClean="0"/>
              <a:t>Click icon to add picture</a:t>
            </a:r>
            <a:endParaRPr lang="en-US" dirty="0"/>
          </a:p>
        </p:txBody>
      </p:sp>
      <p:sp>
        <p:nvSpPr>
          <p:cNvPr id="2" name="Footer Placeholder 1"/>
          <p:cNvSpPr>
            <a:spLocks noGrp="1"/>
          </p:cNvSpPr>
          <p:nvPr>
            <p:ph type="ftr" sz="quarter" idx="12"/>
          </p:nvPr>
        </p:nvSpPr>
        <p:spPr/>
        <p:txBody>
          <a:bodyPr/>
          <a:lstStyle/>
          <a:p>
            <a:r>
              <a:rPr lang="en-US" smtClean="0">
                <a:solidFill>
                  <a:srgbClr val="505050"/>
                </a:solidFill>
              </a:rPr>
              <a:t>Microsoft Confidential</a:t>
            </a:r>
            <a:endParaRPr lang="en-US" dirty="0">
              <a:solidFill>
                <a:srgbClr val="505050"/>
              </a:solidFill>
            </a:endParaRPr>
          </a:p>
        </p:txBody>
      </p:sp>
      <p:sp>
        <p:nvSpPr>
          <p:cNvPr id="5" name="Slide Number Placeholder 4"/>
          <p:cNvSpPr>
            <a:spLocks noGrp="1"/>
          </p:cNvSpPr>
          <p:nvPr>
            <p:ph type="sldNum" sz="quarter" idx="13"/>
          </p:nvPr>
        </p:nvSpPr>
        <p:spPr/>
        <p:txBody>
          <a:bodyPr/>
          <a:lstStyle/>
          <a:p>
            <a:pPr defTabSz="932597"/>
            <a:fld id="{27258FFF-F925-446B-8502-81C933981705}" type="slidenum">
              <a:rPr lang="en-US" smtClean="0">
                <a:solidFill>
                  <a:srgbClr val="505050"/>
                </a:solidFill>
              </a:rPr>
              <a:pPr defTabSz="932597"/>
              <a:t>‹#›</a:t>
            </a:fld>
            <a:endParaRPr lang="en-US" dirty="0">
              <a:solidFill>
                <a:srgbClr val="505050"/>
              </a:solidFill>
            </a:endParaRPr>
          </a:p>
        </p:txBody>
      </p:sp>
      <p:sp>
        <p:nvSpPr>
          <p:cNvPr id="9" name="Text Placeholder 8"/>
          <p:cNvSpPr>
            <a:spLocks noGrp="1"/>
          </p:cNvSpPr>
          <p:nvPr>
            <p:ph type="body" sz="quarter" idx="14"/>
          </p:nvPr>
        </p:nvSpPr>
        <p:spPr>
          <a:xfrm>
            <a:off x="274638" y="1242535"/>
            <a:ext cx="5029200" cy="5029200"/>
          </a:xfrm>
        </p:spPr>
        <p:txBody>
          <a:bodyPr lIns="146304" tIns="91440" rIns="146304" bIns="91440"/>
          <a:lstStyle>
            <a:lvl1pPr marL="0" indent="0">
              <a:lnSpc>
                <a:spcPts val="2900"/>
              </a:lnSpc>
              <a:spcBef>
                <a:spcPts val="0"/>
              </a:spcBef>
              <a:spcAft>
                <a:spcPts val="2400"/>
              </a:spcAft>
              <a:buNone/>
              <a:defRPr lang="en-US" sz="2400" kern="1200" spc="0" baseline="0">
                <a:solidFill>
                  <a:schemeClr val="bg1"/>
                </a:solidFill>
                <a:latin typeface="+mj-lt"/>
                <a:ea typeface="+mn-ea"/>
                <a:cs typeface="+mn-cs"/>
              </a:defRPr>
            </a:lvl1pPr>
            <a:lvl2pPr marL="342804" indent="0">
              <a:buNone/>
              <a:defRPr/>
            </a:lvl2pPr>
            <a:lvl3pPr marL="571340" indent="0">
              <a:buNone/>
              <a:defRPr/>
            </a:lvl3pPr>
            <a:lvl4pPr marL="799876" indent="0">
              <a:buNone/>
              <a:defRPr/>
            </a:lvl4pPr>
            <a:lvl5pPr marL="1028412" indent="0">
              <a:buNone/>
              <a:defRPr/>
            </a:lvl5pPr>
          </a:lstStyle>
          <a:p>
            <a:pPr marL="0" marR="0" lvl="0" indent="0" algn="l" defTabSz="93248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48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48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48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48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a:p>
        </p:txBody>
      </p:sp>
    </p:spTree>
    <p:extLst>
      <p:ext uri="{BB962C8B-B14F-4D97-AF65-F5344CB8AC3E}">
        <p14:creationId xmlns:p14="http://schemas.microsoft.com/office/powerpoint/2010/main" val="3685817169"/>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_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3"/>
          </p:nvPr>
        </p:nvSpPr>
        <p:spPr/>
        <p:txBody>
          <a:bodyPr/>
          <a:lstStyle/>
          <a:p>
            <a:pPr defTabSz="932597"/>
            <a:fld id="{27258FFF-F925-446B-8502-81C933981705}" type="slidenum">
              <a:rPr lang="en-US" smtClean="0">
                <a:solidFill>
                  <a:srgbClr val="505050"/>
                </a:solidFill>
              </a:rPr>
              <a:pPr defTabSz="932597"/>
              <a:t>‹#›</a:t>
            </a:fld>
            <a:endParaRPr lang="en-US" dirty="0">
              <a:solidFill>
                <a:srgbClr val="505050"/>
              </a:solidFill>
            </a:endParaRPr>
          </a:p>
        </p:txBody>
      </p:sp>
      <p:sp>
        <p:nvSpPr>
          <p:cNvPr id="9" name="Text Placeholder 4"/>
          <p:cNvSpPr>
            <a:spLocks noGrp="1"/>
          </p:cNvSpPr>
          <p:nvPr>
            <p:ph type="body" sz="quarter" idx="10"/>
          </p:nvPr>
        </p:nvSpPr>
        <p:spPr>
          <a:xfrm>
            <a:off x="274820" y="375660"/>
            <a:ext cx="6400614" cy="457195"/>
          </a:xfrm>
        </p:spPr>
        <p:txBody>
          <a:bodyPr lIns="182880" tIns="146304" rIns="182880" bIns="146304" anchor="ctr" anchorCtr="0"/>
          <a:lstStyle>
            <a:lvl1pPr marL="0" indent="0">
              <a:lnSpc>
                <a:spcPts val="2800"/>
              </a:lnSpc>
              <a:spcBef>
                <a:spcPts val="0"/>
              </a:spcBef>
              <a:buFontTx/>
              <a:buNone/>
              <a:defRPr sz="2400">
                <a:solidFill>
                  <a:schemeClr val="tx2"/>
                </a:solidFill>
                <a:latin typeface="+mj-lt"/>
              </a:defRPr>
            </a:lvl1pPr>
            <a:lvl2pPr marL="342772" indent="0">
              <a:buFontTx/>
              <a:buNone/>
              <a:defRPr sz="2400">
                <a:latin typeface="Segoe Pro Light"/>
              </a:defRPr>
            </a:lvl2pPr>
            <a:lvl3pPr marL="571285" indent="0">
              <a:buFontTx/>
              <a:buNone/>
              <a:defRPr sz="2400">
                <a:latin typeface="Segoe Pro Light"/>
              </a:defRPr>
            </a:lvl3pPr>
            <a:lvl4pPr marL="799797" indent="0">
              <a:buFontTx/>
              <a:buNone/>
              <a:defRPr sz="2400">
                <a:latin typeface="Segoe Pro Light"/>
              </a:defRPr>
            </a:lvl4pPr>
            <a:lvl5pPr marL="1028310" indent="0">
              <a:buFontTx/>
              <a:buNone/>
              <a:defRPr sz="2400">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3488167530"/>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2_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9556" y="1499851"/>
            <a:ext cx="8244658" cy="677108"/>
          </a:xfrm>
        </p:spPr>
        <p:txBody>
          <a:bodyPr lIns="146304" tIns="91440" rIns="146304" bIns="91440"/>
          <a:lstStyle>
            <a:lvl1pPr marL="0" indent="0">
              <a:lnSpc>
                <a:spcPct val="90000"/>
              </a:lnSpc>
              <a:buFontTx/>
              <a:buNone/>
              <a:defRPr sz="4799">
                <a:solidFill>
                  <a:schemeClr val="tx2"/>
                </a:solidFill>
                <a:latin typeface="+mj-lt"/>
              </a:defRPr>
            </a:lvl1pPr>
            <a:lvl2pPr marL="342772" indent="0">
              <a:buFontTx/>
              <a:buNone/>
              <a:defRPr sz="3599">
                <a:latin typeface="Segoe Pro Light"/>
              </a:defRPr>
            </a:lvl2pPr>
            <a:lvl3pPr marL="571285" indent="0">
              <a:buFontTx/>
              <a:buNone/>
              <a:defRPr sz="3599">
                <a:latin typeface="Segoe Pro Light"/>
              </a:defRPr>
            </a:lvl3pPr>
            <a:lvl4pPr marL="799797" indent="0">
              <a:buFontTx/>
              <a:buNone/>
              <a:defRPr sz="3599">
                <a:latin typeface="Segoe Pro Light"/>
              </a:defRPr>
            </a:lvl4pPr>
            <a:lvl5pPr marL="1028310" indent="0">
              <a:buFontTx/>
              <a:buNone/>
              <a:defRPr sz="3599">
                <a:latin typeface="Segoe Pro Light"/>
              </a:defRPr>
            </a:lvl5pPr>
          </a:lstStyle>
          <a:p>
            <a:pPr lvl="0"/>
            <a:r>
              <a:rPr lang="en-US" smtClean="0"/>
              <a:t>Click to edit Master text styles</a:t>
            </a:r>
          </a:p>
        </p:txBody>
      </p:sp>
      <p:sp>
        <p:nvSpPr>
          <p:cNvPr id="2" name="Footer Placeholder 1"/>
          <p:cNvSpPr>
            <a:spLocks noGrp="1"/>
          </p:cNvSpPr>
          <p:nvPr>
            <p:ph type="ftr" sz="quarter" idx="14"/>
          </p:nvPr>
        </p:nvSpPr>
        <p:spPr/>
        <p:txBody>
          <a:bodyPr/>
          <a:lstStyle/>
          <a:p>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5"/>
          </p:nvPr>
        </p:nvSpPr>
        <p:spPr/>
        <p:txBody>
          <a:bodyPr/>
          <a:lstStyle/>
          <a:p>
            <a:pPr defTabSz="932597"/>
            <a:fld id="{27258FFF-F925-446B-8502-81C933981705}" type="slidenum">
              <a:rPr lang="en-US" smtClean="0">
                <a:solidFill>
                  <a:srgbClr val="505050"/>
                </a:solidFill>
              </a:rPr>
              <a:pPr defTabSz="932597"/>
              <a:t>‹#›</a:t>
            </a:fld>
            <a:endParaRPr lang="en-US" dirty="0">
              <a:solidFill>
                <a:srgbClr val="505050"/>
              </a:solidFill>
            </a:endParaRPr>
          </a:p>
        </p:txBody>
      </p:sp>
      <p:sp>
        <p:nvSpPr>
          <p:cNvPr id="10" name="Text Placeholder 4"/>
          <p:cNvSpPr>
            <a:spLocks noGrp="1"/>
          </p:cNvSpPr>
          <p:nvPr>
            <p:ph type="body" sz="quarter" idx="10"/>
          </p:nvPr>
        </p:nvSpPr>
        <p:spPr>
          <a:xfrm>
            <a:off x="274821" y="375660"/>
            <a:ext cx="6400614" cy="457195"/>
          </a:xfrm>
        </p:spPr>
        <p:txBody>
          <a:bodyPr lIns="182880" tIns="146304" rIns="182880" bIns="146304" anchor="ctr" anchorCtr="0"/>
          <a:lstStyle>
            <a:lvl1pPr marL="0" indent="0">
              <a:lnSpc>
                <a:spcPts val="2800"/>
              </a:lnSpc>
              <a:spcBef>
                <a:spcPts val="0"/>
              </a:spcBef>
              <a:buFontTx/>
              <a:buNone/>
              <a:defRPr sz="2400">
                <a:solidFill>
                  <a:schemeClr val="tx2"/>
                </a:solidFill>
                <a:latin typeface="+mj-lt"/>
              </a:defRPr>
            </a:lvl1pPr>
            <a:lvl2pPr marL="342772" indent="0">
              <a:buFontTx/>
              <a:buNone/>
              <a:defRPr sz="2400">
                <a:latin typeface="Segoe Pro Light"/>
              </a:defRPr>
            </a:lvl2pPr>
            <a:lvl3pPr marL="571285" indent="0">
              <a:buFontTx/>
              <a:buNone/>
              <a:defRPr sz="2400">
                <a:latin typeface="Segoe Pro Light"/>
              </a:defRPr>
            </a:lvl3pPr>
            <a:lvl4pPr marL="799797" indent="0">
              <a:buFontTx/>
              <a:buNone/>
              <a:defRPr sz="2400">
                <a:latin typeface="Segoe Pro Light"/>
              </a:defRPr>
            </a:lvl4pPr>
            <a:lvl5pPr marL="1028310" indent="0">
              <a:buFontTx/>
              <a:buNone/>
              <a:defRPr sz="2400">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1834037440"/>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2_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74820" y="375660"/>
            <a:ext cx="6400613" cy="457195"/>
          </a:xfrm>
        </p:spPr>
        <p:txBody>
          <a:bodyPr lIns="182880" tIns="146304" rIns="182880" bIns="146304" anchor="ctr" anchorCtr="0"/>
          <a:lstStyle>
            <a:lvl1pPr marL="0" indent="0">
              <a:lnSpc>
                <a:spcPts val="2800"/>
              </a:lnSpc>
              <a:spcBef>
                <a:spcPts val="0"/>
              </a:spcBef>
              <a:buFontTx/>
              <a:buNone/>
              <a:defRPr sz="2400">
                <a:solidFill>
                  <a:schemeClr val="tx2"/>
                </a:solidFill>
                <a:latin typeface="+mj-lt"/>
              </a:defRPr>
            </a:lvl1pPr>
            <a:lvl2pPr marL="342772" indent="0">
              <a:buFontTx/>
              <a:buNone/>
              <a:defRPr sz="2400">
                <a:latin typeface="Segoe Pro Light"/>
              </a:defRPr>
            </a:lvl2pPr>
            <a:lvl3pPr marL="571285" indent="0">
              <a:buFontTx/>
              <a:buNone/>
              <a:defRPr sz="2400">
                <a:latin typeface="Segoe Pro Light"/>
              </a:defRPr>
            </a:lvl3pPr>
            <a:lvl4pPr marL="799797" indent="0">
              <a:buFontTx/>
              <a:buNone/>
              <a:defRPr sz="2400">
                <a:latin typeface="Segoe Pro Light"/>
              </a:defRPr>
            </a:lvl4pPr>
            <a:lvl5pPr marL="1028310" indent="0">
              <a:buFontTx/>
              <a:buNone/>
              <a:defRPr sz="2400">
                <a:latin typeface="Segoe Pro Light"/>
              </a:defRPr>
            </a:lvl5pPr>
          </a:lstStyle>
          <a:p>
            <a:pPr lvl="0"/>
            <a:r>
              <a:rPr lang="en-US" smtClean="0"/>
              <a:t>Click to edit Master text styles</a:t>
            </a:r>
          </a:p>
        </p:txBody>
      </p:sp>
      <p:sp>
        <p:nvSpPr>
          <p:cNvPr id="27" name="Text Placeholder 26"/>
          <p:cNvSpPr>
            <a:spLocks noGrp="1"/>
          </p:cNvSpPr>
          <p:nvPr>
            <p:ph type="body" sz="quarter" idx="29" hasCustomPrompt="1"/>
          </p:nvPr>
        </p:nvSpPr>
        <p:spPr>
          <a:xfrm>
            <a:off x="823336" y="1091909"/>
            <a:ext cx="2743200" cy="2743200"/>
          </a:xfrm>
        </p:spPr>
        <p:txBody>
          <a:bodyPr lIns="146304" tIns="91440" rIns="146304" bIns="91440">
            <a:noAutofit/>
          </a:bodyPr>
          <a:lstStyle>
            <a:lvl1pPr marL="0" indent="0">
              <a:buFontTx/>
              <a:buNone/>
              <a:defRPr sz="2400">
                <a:solidFill>
                  <a:schemeClr val="tx2"/>
                </a:solidFill>
                <a:latin typeface="+mj-lt"/>
              </a:defRPr>
            </a:lvl1pPr>
            <a:lvl2pPr marL="342772" indent="0">
              <a:buFontTx/>
              <a:buNone/>
              <a:defRPr/>
            </a:lvl2pPr>
            <a:lvl3pPr marL="571285" indent="0">
              <a:buFontTx/>
              <a:buNone/>
              <a:defRPr/>
            </a:lvl3pPr>
            <a:lvl4pPr marL="799797" indent="0">
              <a:buFontTx/>
              <a:buNone/>
              <a:defRPr/>
            </a:lvl4pPr>
            <a:lvl5pPr marL="1028310"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28" name="Text Placeholder 26"/>
          <p:cNvSpPr>
            <a:spLocks noGrp="1"/>
          </p:cNvSpPr>
          <p:nvPr>
            <p:ph type="body" sz="quarter" idx="30" hasCustomPrompt="1"/>
          </p:nvPr>
        </p:nvSpPr>
        <p:spPr>
          <a:xfrm>
            <a:off x="3688542" y="1091909"/>
            <a:ext cx="2742914" cy="2743200"/>
          </a:xfrm>
        </p:spPr>
        <p:txBody>
          <a:bodyPr lIns="146304" tIns="91440" rIns="146304" bIns="91440">
            <a:noAutofit/>
          </a:bodyPr>
          <a:lstStyle>
            <a:lvl1pPr marL="0" indent="0">
              <a:buFontTx/>
              <a:buNone/>
              <a:defRPr sz="2400">
                <a:solidFill>
                  <a:schemeClr val="tx2"/>
                </a:solidFill>
                <a:latin typeface="+mj-lt"/>
              </a:defRPr>
            </a:lvl1pPr>
            <a:lvl2pPr marL="342772" indent="0">
              <a:buFontTx/>
              <a:buNone/>
              <a:defRPr/>
            </a:lvl2pPr>
            <a:lvl3pPr marL="571285" indent="0">
              <a:buFontTx/>
              <a:buNone/>
              <a:defRPr/>
            </a:lvl3pPr>
            <a:lvl4pPr marL="799797" indent="0">
              <a:buFontTx/>
              <a:buNone/>
              <a:defRPr/>
            </a:lvl4pPr>
            <a:lvl5pPr marL="1028310" indent="0">
              <a:buFontTx/>
              <a:buNone/>
              <a:defRPr/>
            </a:lvl5pPr>
          </a:lstStyle>
          <a:p>
            <a:pPr lvl="0"/>
            <a:r>
              <a:rPr lang="en-US" dirty="0" smtClean="0"/>
              <a:t>Click to edit </a:t>
            </a:r>
            <a:br>
              <a:rPr lang="en-US" dirty="0" smtClean="0"/>
            </a:br>
            <a:r>
              <a:rPr lang="en-US" dirty="0" smtClean="0"/>
              <a:t>Master text styles</a:t>
            </a:r>
          </a:p>
        </p:txBody>
      </p:sp>
      <p:sp>
        <p:nvSpPr>
          <p:cNvPr id="30" name="Text Placeholder 26"/>
          <p:cNvSpPr>
            <a:spLocks noGrp="1"/>
          </p:cNvSpPr>
          <p:nvPr>
            <p:ph type="body" sz="quarter" idx="32" hasCustomPrompt="1"/>
          </p:nvPr>
        </p:nvSpPr>
        <p:spPr>
          <a:xfrm>
            <a:off x="6553462" y="1091909"/>
            <a:ext cx="2742914" cy="2743200"/>
          </a:xfrm>
        </p:spPr>
        <p:txBody>
          <a:bodyPr lIns="146304" tIns="91440" rIns="146304" bIns="91440">
            <a:noAutofit/>
          </a:bodyPr>
          <a:lstStyle>
            <a:lvl1pPr marL="0" indent="0">
              <a:buFontTx/>
              <a:buNone/>
              <a:defRPr sz="2400">
                <a:solidFill>
                  <a:schemeClr val="tx2"/>
                </a:solidFill>
                <a:latin typeface="+mj-lt"/>
              </a:defRPr>
            </a:lvl1pPr>
            <a:lvl2pPr marL="342772" indent="0">
              <a:buFontTx/>
              <a:buNone/>
              <a:defRPr/>
            </a:lvl2pPr>
            <a:lvl3pPr marL="571285" indent="0">
              <a:buFontTx/>
              <a:buNone/>
              <a:defRPr/>
            </a:lvl3pPr>
            <a:lvl4pPr marL="799797" indent="0">
              <a:buFontTx/>
              <a:buNone/>
              <a:defRPr/>
            </a:lvl4pPr>
            <a:lvl5pPr marL="1028310" indent="0">
              <a:buFontTx/>
              <a:buNone/>
              <a:defRPr/>
            </a:lvl5pPr>
          </a:lstStyle>
          <a:p>
            <a:pPr lvl="0"/>
            <a:r>
              <a:rPr lang="en-US" dirty="0" smtClean="0"/>
              <a:t>Click to edit </a:t>
            </a:r>
            <a:br>
              <a:rPr lang="en-US" dirty="0" smtClean="0"/>
            </a:br>
            <a:r>
              <a:rPr lang="en-US" dirty="0" smtClean="0"/>
              <a:t>Master text styles</a:t>
            </a:r>
          </a:p>
        </p:txBody>
      </p:sp>
      <p:sp>
        <p:nvSpPr>
          <p:cNvPr id="32" name="Text Placeholder 26"/>
          <p:cNvSpPr>
            <a:spLocks noGrp="1"/>
          </p:cNvSpPr>
          <p:nvPr>
            <p:ph type="body" sz="quarter" idx="33" hasCustomPrompt="1"/>
          </p:nvPr>
        </p:nvSpPr>
        <p:spPr>
          <a:xfrm>
            <a:off x="9418383" y="1091909"/>
            <a:ext cx="2742914" cy="2743200"/>
          </a:xfrm>
        </p:spPr>
        <p:txBody>
          <a:bodyPr lIns="146304" tIns="91440" rIns="146304" bIns="91440">
            <a:noAutofit/>
          </a:bodyPr>
          <a:lstStyle>
            <a:lvl1pPr marL="0" indent="0">
              <a:buFontTx/>
              <a:buNone/>
              <a:defRPr sz="2400">
                <a:solidFill>
                  <a:schemeClr val="tx2"/>
                </a:solidFill>
                <a:latin typeface="+mj-lt"/>
              </a:defRPr>
            </a:lvl1pPr>
            <a:lvl2pPr marL="342772" indent="0">
              <a:buFontTx/>
              <a:buNone/>
              <a:defRPr/>
            </a:lvl2pPr>
            <a:lvl3pPr marL="571285" indent="0">
              <a:buFontTx/>
              <a:buNone/>
              <a:defRPr/>
            </a:lvl3pPr>
            <a:lvl4pPr marL="799797" indent="0">
              <a:buFontTx/>
              <a:buNone/>
              <a:defRPr/>
            </a:lvl4pPr>
            <a:lvl5pPr marL="1028310" indent="0">
              <a:buFontTx/>
              <a:buNone/>
              <a:defRPr/>
            </a:lvl5pPr>
          </a:lstStyle>
          <a:p>
            <a:pPr lvl="0"/>
            <a:r>
              <a:rPr lang="en-US" dirty="0" smtClean="0"/>
              <a:t>Click to edit </a:t>
            </a:r>
            <a:br>
              <a:rPr lang="en-US" dirty="0" smtClean="0"/>
            </a:br>
            <a:r>
              <a:rPr lang="en-US" dirty="0" smtClean="0"/>
              <a:t>Master text styles</a:t>
            </a:r>
          </a:p>
        </p:txBody>
      </p:sp>
      <p:sp>
        <p:nvSpPr>
          <p:cNvPr id="37" name="Text Placeholder 26"/>
          <p:cNvSpPr>
            <a:spLocks noGrp="1"/>
          </p:cNvSpPr>
          <p:nvPr>
            <p:ph type="body" sz="quarter" idx="38" hasCustomPrompt="1"/>
          </p:nvPr>
        </p:nvSpPr>
        <p:spPr>
          <a:xfrm>
            <a:off x="823336" y="3954458"/>
            <a:ext cx="2743200" cy="2560671"/>
          </a:xfrm>
        </p:spPr>
        <p:txBody>
          <a:bodyPr lIns="182880" tIns="146304" bIns="146304">
            <a:noAutofit/>
          </a:bodyPr>
          <a:lstStyle>
            <a:lvl1pPr marL="0" indent="0">
              <a:lnSpc>
                <a:spcPct val="90000"/>
              </a:lnSpc>
              <a:spcBef>
                <a:spcPts val="300"/>
              </a:spcBef>
              <a:spcAft>
                <a:spcPts val="600"/>
              </a:spcAft>
              <a:buFontTx/>
              <a:buNone/>
              <a:defRPr sz="1199" b="0">
                <a:solidFill>
                  <a:schemeClr val="tx2"/>
                </a:solidFill>
                <a:latin typeface="+mn-lt"/>
                <a:cs typeface="Segoe Pro"/>
              </a:defRPr>
            </a:lvl1pPr>
            <a:lvl2pPr marL="342772" indent="0">
              <a:buFontTx/>
              <a:buNone/>
              <a:defRPr/>
            </a:lvl2pPr>
            <a:lvl3pPr marL="571285" indent="0">
              <a:buFontTx/>
              <a:buNone/>
              <a:defRPr/>
            </a:lvl3pPr>
            <a:lvl4pPr marL="799797" indent="0">
              <a:buFontTx/>
              <a:buNone/>
              <a:defRPr/>
            </a:lvl4pPr>
            <a:lvl5pPr marL="1028310" indent="0">
              <a:buFontTx/>
              <a:buNone/>
              <a:defRPr/>
            </a:lvl5pPr>
          </a:lstStyle>
          <a:p>
            <a:pPr lvl="0"/>
            <a:r>
              <a:rPr lang="en-US" dirty="0" smtClean="0"/>
              <a:t>Click to edit </a:t>
            </a:r>
            <a:br>
              <a:rPr lang="en-US" dirty="0" smtClean="0"/>
            </a:br>
            <a:r>
              <a:rPr lang="en-US" dirty="0" smtClean="0"/>
              <a:t>Master text styles</a:t>
            </a:r>
          </a:p>
        </p:txBody>
      </p:sp>
      <p:sp>
        <p:nvSpPr>
          <p:cNvPr id="43" name="Text Placeholder 26"/>
          <p:cNvSpPr>
            <a:spLocks noGrp="1"/>
          </p:cNvSpPr>
          <p:nvPr>
            <p:ph type="body" sz="quarter" idx="39" hasCustomPrompt="1"/>
          </p:nvPr>
        </p:nvSpPr>
        <p:spPr>
          <a:xfrm>
            <a:off x="3688627" y="3954458"/>
            <a:ext cx="2742914" cy="2560643"/>
          </a:xfrm>
        </p:spPr>
        <p:txBody>
          <a:bodyPr lIns="182880" tIns="146304" bIns="146304">
            <a:noAutofit/>
          </a:bodyPr>
          <a:lstStyle>
            <a:lvl1pPr marL="0" indent="0">
              <a:lnSpc>
                <a:spcPts val="1440"/>
              </a:lnSpc>
              <a:spcBef>
                <a:spcPts val="300"/>
              </a:spcBef>
              <a:spcAft>
                <a:spcPts val="600"/>
              </a:spcAft>
              <a:buFontTx/>
              <a:buNone/>
              <a:defRPr sz="1199" b="0">
                <a:solidFill>
                  <a:schemeClr val="tx2"/>
                </a:solidFill>
                <a:latin typeface="+mn-lt"/>
                <a:cs typeface="Segoe Pro"/>
              </a:defRPr>
            </a:lvl1pPr>
            <a:lvl2pPr marL="342772" indent="0">
              <a:buFontTx/>
              <a:buNone/>
              <a:defRPr/>
            </a:lvl2pPr>
            <a:lvl3pPr marL="571285" indent="0">
              <a:buFontTx/>
              <a:buNone/>
              <a:defRPr/>
            </a:lvl3pPr>
            <a:lvl4pPr marL="799797" indent="0">
              <a:buFontTx/>
              <a:buNone/>
              <a:defRPr/>
            </a:lvl4pPr>
            <a:lvl5pPr marL="1028310" indent="0">
              <a:buFontTx/>
              <a:buNone/>
              <a:defRPr/>
            </a:lvl5pPr>
          </a:lstStyle>
          <a:p>
            <a:pPr lvl="0"/>
            <a:r>
              <a:rPr lang="en-US" dirty="0" smtClean="0"/>
              <a:t>Click to edit </a:t>
            </a:r>
            <a:br>
              <a:rPr lang="en-US" dirty="0" smtClean="0"/>
            </a:br>
            <a:r>
              <a:rPr lang="en-US" dirty="0" smtClean="0"/>
              <a:t>Master text styles</a:t>
            </a:r>
          </a:p>
        </p:txBody>
      </p:sp>
      <p:sp>
        <p:nvSpPr>
          <p:cNvPr id="45" name="Text Placeholder 26"/>
          <p:cNvSpPr>
            <a:spLocks noGrp="1"/>
          </p:cNvSpPr>
          <p:nvPr>
            <p:ph type="body" sz="quarter" idx="41" hasCustomPrompt="1"/>
          </p:nvPr>
        </p:nvSpPr>
        <p:spPr>
          <a:xfrm>
            <a:off x="9418638" y="3954458"/>
            <a:ext cx="2742914" cy="2560643"/>
          </a:xfrm>
        </p:spPr>
        <p:txBody>
          <a:bodyPr lIns="182880" tIns="146304" bIns="146304">
            <a:noAutofit/>
          </a:bodyPr>
          <a:lstStyle>
            <a:lvl1pPr marL="0" indent="0">
              <a:lnSpc>
                <a:spcPts val="1440"/>
              </a:lnSpc>
              <a:spcBef>
                <a:spcPts val="300"/>
              </a:spcBef>
              <a:spcAft>
                <a:spcPts val="600"/>
              </a:spcAft>
              <a:buFontTx/>
              <a:buNone/>
              <a:defRPr sz="1199" b="0">
                <a:solidFill>
                  <a:schemeClr val="tx2"/>
                </a:solidFill>
                <a:latin typeface="Segoe Pro"/>
                <a:cs typeface="Segoe Pro"/>
              </a:defRPr>
            </a:lvl1pPr>
            <a:lvl2pPr marL="342772" indent="0">
              <a:buFontTx/>
              <a:buNone/>
              <a:defRPr/>
            </a:lvl2pPr>
            <a:lvl3pPr marL="571285" indent="0">
              <a:buFontTx/>
              <a:buNone/>
              <a:defRPr/>
            </a:lvl3pPr>
            <a:lvl4pPr marL="799797" indent="0">
              <a:buFontTx/>
              <a:buNone/>
              <a:defRPr/>
            </a:lvl4pPr>
            <a:lvl5pPr marL="1028310" indent="0">
              <a:buFontTx/>
              <a:buNone/>
              <a:defRPr/>
            </a:lvl5pPr>
          </a:lstStyle>
          <a:p>
            <a:pPr lvl="0"/>
            <a:r>
              <a:rPr lang="en-US" dirty="0" smtClean="0"/>
              <a:t>Click to edit </a:t>
            </a:r>
            <a:br>
              <a:rPr lang="en-US" dirty="0" smtClean="0"/>
            </a:br>
            <a:r>
              <a:rPr lang="en-US" dirty="0" smtClean="0"/>
              <a:t>Master text styles</a:t>
            </a:r>
          </a:p>
        </p:txBody>
      </p:sp>
      <p:sp>
        <p:nvSpPr>
          <p:cNvPr id="31" name="Text Placeholder 26"/>
          <p:cNvSpPr>
            <a:spLocks noGrp="1"/>
          </p:cNvSpPr>
          <p:nvPr>
            <p:ph type="body" sz="quarter" idx="42" hasCustomPrompt="1"/>
          </p:nvPr>
        </p:nvSpPr>
        <p:spPr>
          <a:xfrm>
            <a:off x="6553633" y="3954458"/>
            <a:ext cx="2742914" cy="2560643"/>
          </a:xfrm>
        </p:spPr>
        <p:txBody>
          <a:bodyPr lIns="182880" tIns="146304" bIns="146304">
            <a:noAutofit/>
          </a:bodyPr>
          <a:lstStyle>
            <a:lvl1pPr marL="0" indent="0">
              <a:lnSpc>
                <a:spcPts val="1440"/>
              </a:lnSpc>
              <a:spcBef>
                <a:spcPts val="300"/>
              </a:spcBef>
              <a:spcAft>
                <a:spcPts val="600"/>
              </a:spcAft>
              <a:buFontTx/>
              <a:buNone/>
              <a:defRPr sz="1199" b="0">
                <a:solidFill>
                  <a:schemeClr val="tx2"/>
                </a:solidFill>
                <a:latin typeface="+mn-lt"/>
                <a:cs typeface="Segoe Pro"/>
              </a:defRPr>
            </a:lvl1pPr>
            <a:lvl2pPr marL="342772" indent="0">
              <a:buFontTx/>
              <a:buNone/>
              <a:defRPr/>
            </a:lvl2pPr>
            <a:lvl3pPr marL="571285" indent="0">
              <a:buFontTx/>
              <a:buNone/>
              <a:defRPr/>
            </a:lvl3pPr>
            <a:lvl4pPr marL="799797" indent="0">
              <a:buFontTx/>
              <a:buNone/>
              <a:defRPr/>
            </a:lvl4pPr>
            <a:lvl5pPr marL="1028310" indent="0">
              <a:buFontTx/>
              <a:buNone/>
              <a:defRPr/>
            </a:lvl5pPr>
          </a:lstStyle>
          <a:p>
            <a:pPr lvl="0"/>
            <a:r>
              <a:rPr lang="en-US" dirty="0" smtClean="0"/>
              <a:t>Click to edit </a:t>
            </a:r>
            <a:br>
              <a:rPr lang="en-US" dirty="0" smtClean="0"/>
            </a:br>
            <a:r>
              <a:rPr lang="en-US" dirty="0" smtClean="0"/>
              <a:t>Master text styles</a:t>
            </a:r>
          </a:p>
        </p:txBody>
      </p:sp>
      <p:sp>
        <p:nvSpPr>
          <p:cNvPr id="3" name="Footer Placeholder 2"/>
          <p:cNvSpPr>
            <a:spLocks noGrp="1"/>
          </p:cNvSpPr>
          <p:nvPr>
            <p:ph type="ftr" sz="quarter" idx="43"/>
          </p:nvPr>
        </p:nvSpPr>
        <p:spPr/>
        <p:txBody>
          <a:bodyPr/>
          <a:lstStyle>
            <a:lvl1pPr>
              <a:defRPr>
                <a:solidFill>
                  <a:srgbClr val="505050"/>
                </a:solidFill>
              </a:defRPr>
            </a:lvl1pPr>
          </a:lstStyle>
          <a:p>
            <a:r>
              <a:rPr lang="en-US" smtClean="0"/>
              <a:t>Microsoft Confidential</a:t>
            </a:r>
            <a:endParaRPr lang="en-US" dirty="0"/>
          </a:p>
        </p:txBody>
      </p:sp>
      <p:sp>
        <p:nvSpPr>
          <p:cNvPr id="4" name="Slide Number Placeholder 3"/>
          <p:cNvSpPr>
            <a:spLocks noGrp="1"/>
          </p:cNvSpPr>
          <p:nvPr>
            <p:ph type="sldNum" sz="quarter" idx="44"/>
          </p:nvPr>
        </p:nvSpPr>
        <p:spPr/>
        <p:txBody>
          <a:bodyPr/>
          <a:lstStyle>
            <a:lvl1pPr>
              <a:defRPr>
                <a:solidFill>
                  <a:srgbClr val="505050"/>
                </a:solidFill>
              </a:defRPr>
            </a:lvl1pPr>
          </a:lstStyle>
          <a:p>
            <a:pPr defTabSz="932597"/>
            <a:fld id="{27258FFF-F925-446B-8502-81C933981705}" type="slidenum">
              <a:rPr lang="en-US" smtClean="0"/>
              <a:pPr defTabSz="932597"/>
              <a:t>‹#›</a:t>
            </a:fld>
            <a:endParaRPr lang="en-US" dirty="0"/>
          </a:p>
        </p:txBody>
      </p:sp>
    </p:spTree>
    <p:extLst>
      <p:ext uri="{BB962C8B-B14F-4D97-AF65-F5344CB8AC3E}">
        <p14:creationId xmlns:p14="http://schemas.microsoft.com/office/powerpoint/2010/main" val="1932903846"/>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1"/>
          </p:nvPr>
        </p:nvSpPr>
        <p:spPr/>
        <p:txBody>
          <a:bodyPr/>
          <a:lstStyle/>
          <a:p>
            <a:pPr defTabSz="932597"/>
            <a:fld id="{27258FFF-F925-446B-8502-81C933981705}" type="slidenum">
              <a:rPr lang="en-US" smtClean="0">
                <a:solidFill>
                  <a:srgbClr val="505050"/>
                </a:solidFill>
              </a:rPr>
              <a:pPr defTabSz="932597"/>
              <a:t>‹#›</a:t>
            </a:fld>
            <a:endParaRPr lang="en-US" dirty="0">
              <a:solidFill>
                <a:srgbClr val="505050"/>
              </a:solidFill>
            </a:endParaRPr>
          </a:p>
        </p:txBody>
      </p:sp>
    </p:spTree>
    <p:extLst>
      <p:ext uri="{BB962C8B-B14F-4D97-AF65-F5344CB8AC3E}">
        <p14:creationId xmlns:p14="http://schemas.microsoft.com/office/powerpoint/2010/main" val="1797276199"/>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2_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lang="en-US" smtClean="0">
                <a:solidFill>
                  <a:srgbClr val="FFFFFF"/>
                </a:solidFill>
              </a:rPr>
              <a:t>Microsoft Confidential</a:t>
            </a:r>
            <a:endParaRPr lang="en-US" dirty="0">
              <a:solidFill>
                <a:srgbClr val="FFFFFF"/>
              </a:solidFill>
            </a:endParaRPr>
          </a:p>
        </p:txBody>
      </p:sp>
      <p:sp>
        <p:nvSpPr>
          <p:cNvPr id="3" name="Slide Number Placeholder 2"/>
          <p:cNvSpPr>
            <a:spLocks noGrp="1"/>
          </p:cNvSpPr>
          <p:nvPr>
            <p:ph type="sldNum" sz="quarter" idx="11"/>
          </p:nvPr>
        </p:nvSpPr>
        <p:spPr/>
        <p:txBody>
          <a:bodyPr/>
          <a:lstStyle>
            <a:lvl1pPr>
              <a:defRPr>
                <a:solidFill>
                  <a:schemeClr val="bg1"/>
                </a:solidFill>
              </a:defRPr>
            </a:lvl1pPr>
          </a:lstStyle>
          <a:p>
            <a:pPr defTabSz="932597"/>
            <a:fld id="{27258FFF-F925-446B-8502-81C933981705}" type="slidenum">
              <a:rPr lang="en-US" smtClean="0">
                <a:solidFill>
                  <a:srgbClr val="FFFFFF"/>
                </a:solidFill>
              </a:rPr>
              <a:pPr defTabSz="932597"/>
              <a:t>‹#›</a:t>
            </a:fld>
            <a:endParaRPr lang="en-US" dirty="0">
              <a:solidFill>
                <a:srgbClr val="FFFFFF"/>
              </a:solidFill>
            </a:endParaRPr>
          </a:p>
        </p:txBody>
      </p:sp>
      <p:grpSp>
        <p:nvGrpSpPr>
          <p:cNvPr id="13" name="Group 12"/>
          <p:cNvGrpSpPr/>
          <p:nvPr userDrawn="1"/>
        </p:nvGrpSpPr>
        <p:grpSpPr>
          <a:xfrm>
            <a:off x="278610" y="296866"/>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74640" y="2122379"/>
            <a:ext cx="11887200" cy="1828800"/>
          </a:xfrm>
        </p:spPr>
        <p:txBody>
          <a:bodyPr lIns="146304" tIns="91440" rIns="146304" bIns="91440"/>
          <a:lstStyle>
            <a:lvl1pPr marL="0" indent="0">
              <a:lnSpc>
                <a:spcPct val="90000"/>
              </a:lnSpc>
              <a:buFontTx/>
              <a:buNone/>
              <a:defRPr sz="8798" b="0">
                <a:solidFill>
                  <a:schemeClr val="bg1"/>
                </a:solidFill>
                <a:latin typeface="+mj-lt"/>
              </a:defRPr>
            </a:lvl1pPr>
            <a:lvl2pPr marL="342772" indent="0">
              <a:buFontTx/>
              <a:buNone/>
              <a:defRPr sz="3599">
                <a:latin typeface="Segoe Pro Light"/>
              </a:defRPr>
            </a:lvl2pPr>
            <a:lvl3pPr marL="571285" indent="0">
              <a:buFontTx/>
              <a:buNone/>
              <a:defRPr sz="3599">
                <a:latin typeface="Segoe Pro Light"/>
              </a:defRPr>
            </a:lvl3pPr>
            <a:lvl4pPr marL="799797" indent="0">
              <a:buFontTx/>
              <a:buNone/>
              <a:defRPr sz="3599">
                <a:latin typeface="Segoe Pro Light"/>
              </a:defRPr>
            </a:lvl4pPr>
            <a:lvl5pPr marL="1028310" indent="0">
              <a:buFontTx/>
              <a:buNone/>
              <a:defRPr sz="3599">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1733975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_54pt Text- Gray Background">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lang="en-US" smtClean="0">
                <a:solidFill>
                  <a:srgbClr val="FFFFFF"/>
                </a:solidFill>
              </a:rPr>
              <a:t>Microsoft Confidential</a:t>
            </a:r>
            <a:endParaRPr lang="en-US" dirty="0">
              <a:solidFill>
                <a:srgbClr val="FFFFFF"/>
              </a:solidFill>
            </a:endParaRPr>
          </a:p>
        </p:txBody>
      </p:sp>
      <p:sp>
        <p:nvSpPr>
          <p:cNvPr id="3" name="Slide Number Placeholder 2"/>
          <p:cNvSpPr>
            <a:spLocks noGrp="1"/>
          </p:cNvSpPr>
          <p:nvPr>
            <p:ph type="sldNum" sz="quarter" idx="11"/>
          </p:nvPr>
        </p:nvSpPr>
        <p:spPr/>
        <p:txBody>
          <a:bodyPr/>
          <a:lstStyle>
            <a:lvl1pPr>
              <a:defRPr>
                <a:solidFill>
                  <a:schemeClr val="bg1"/>
                </a:solidFill>
              </a:defRPr>
            </a:lvl1pPr>
          </a:lstStyle>
          <a:p>
            <a:pPr defTabSz="932597"/>
            <a:fld id="{27258FFF-F925-446B-8502-81C933981705}" type="slidenum">
              <a:rPr lang="en-US" smtClean="0">
                <a:solidFill>
                  <a:srgbClr val="FFFFFF"/>
                </a:solidFill>
              </a:rPr>
              <a:pPr defTabSz="932597"/>
              <a:t>‹#›</a:t>
            </a:fld>
            <a:endParaRPr lang="en-US" dirty="0">
              <a:solidFill>
                <a:srgbClr val="FFFFFF"/>
              </a:solidFill>
            </a:endParaRPr>
          </a:p>
        </p:txBody>
      </p:sp>
      <p:sp>
        <p:nvSpPr>
          <p:cNvPr id="4" name="Text Placeholder 4"/>
          <p:cNvSpPr>
            <a:spLocks noGrp="1"/>
          </p:cNvSpPr>
          <p:nvPr>
            <p:ph type="body" sz="quarter" idx="13"/>
          </p:nvPr>
        </p:nvSpPr>
        <p:spPr>
          <a:xfrm>
            <a:off x="274640" y="296863"/>
            <a:ext cx="11887200" cy="1828800"/>
          </a:xfrm>
        </p:spPr>
        <p:txBody>
          <a:bodyPr lIns="146304" tIns="91440" rIns="146304" bIns="91440"/>
          <a:lstStyle>
            <a:lvl1pPr marL="0" indent="0">
              <a:lnSpc>
                <a:spcPct val="90000"/>
              </a:lnSpc>
              <a:buFontTx/>
              <a:buNone/>
              <a:defRPr sz="5398">
                <a:solidFill>
                  <a:schemeClr val="bg1"/>
                </a:solidFill>
                <a:latin typeface="+mj-lt"/>
              </a:defRPr>
            </a:lvl1pPr>
            <a:lvl2pPr marL="342772" indent="0">
              <a:buFontTx/>
              <a:buNone/>
              <a:defRPr sz="3599">
                <a:latin typeface="Segoe Pro Light"/>
              </a:defRPr>
            </a:lvl2pPr>
            <a:lvl3pPr marL="571285" indent="0">
              <a:buFontTx/>
              <a:buNone/>
              <a:defRPr sz="3599">
                <a:latin typeface="Segoe Pro Light"/>
              </a:defRPr>
            </a:lvl3pPr>
            <a:lvl4pPr marL="799797" indent="0">
              <a:buFontTx/>
              <a:buNone/>
              <a:defRPr sz="3599">
                <a:latin typeface="Segoe Pro Light"/>
              </a:defRPr>
            </a:lvl4pPr>
            <a:lvl5pPr marL="1028310" indent="0">
              <a:buFontTx/>
              <a:buNone/>
              <a:defRPr sz="3599">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1793862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_Blank - Black Background">
    <p:bg>
      <p:bgPr>
        <a:solidFill>
          <a:schemeClr val="tx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lang="en-US" smtClean="0">
                <a:solidFill>
                  <a:srgbClr val="FFFFFF"/>
                </a:solidFill>
              </a:rPr>
              <a:t>Microsoft Confidential</a:t>
            </a:r>
            <a:endParaRPr lang="en-US" dirty="0">
              <a:solidFill>
                <a:srgbClr val="FFFFFF"/>
              </a:solidFill>
            </a:endParaRPr>
          </a:p>
        </p:txBody>
      </p:sp>
      <p:sp>
        <p:nvSpPr>
          <p:cNvPr id="3" name="Slide Number Placeholder 2"/>
          <p:cNvSpPr>
            <a:spLocks noGrp="1"/>
          </p:cNvSpPr>
          <p:nvPr>
            <p:ph type="sldNum" sz="quarter" idx="11"/>
          </p:nvPr>
        </p:nvSpPr>
        <p:spPr/>
        <p:txBody>
          <a:bodyPr/>
          <a:lstStyle>
            <a:lvl1pPr>
              <a:defRPr>
                <a:solidFill>
                  <a:schemeClr val="bg1"/>
                </a:solidFill>
              </a:defRPr>
            </a:lvl1pPr>
          </a:lstStyle>
          <a:p>
            <a:pPr defTabSz="932597"/>
            <a:fld id="{27258FFF-F925-446B-8502-81C933981705}" type="slidenum">
              <a:rPr lang="en-US" smtClean="0">
                <a:solidFill>
                  <a:srgbClr val="FFFFFF"/>
                </a:solidFill>
              </a:rPr>
              <a:pPr defTabSz="932597"/>
              <a:t>‹#›</a:t>
            </a:fld>
            <a:endParaRPr lang="en-US" dirty="0">
              <a:solidFill>
                <a:srgbClr val="FFFFFF"/>
              </a:solidFill>
            </a:endParaRPr>
          </a:p>
        </p:txBody>
      </p:sp>
    </p:spTree>
    <p:extLst>
      <p:ext uri="{BB962C8B-B14F-4D97-AF65-F5344CB8AC3E}">
        <p14:creationId xmlns:p14="http://schemas.microsoft.com/office/powerpoint/2010/main" val="2347969320"/>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2_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40" y="2674313"/>
            <a:ext cx="11228387" cy="1737340"/>
          </a:xfrm>
        </p:spPr>
        <p:txBody>
          <a:bodyPr anchor="ctr"/>
          <a:lstStyle>
            <a:lvl1pPr>
              <a:defRPr sz="5998">
                <a:solidFill>
                  <a:schemeClr val="tx2"/>
                </a:solidFill>
              </a:defRPr>
            </a:lvl1pPr>
          </a:lstStyle>
          <a:p>
            <a:r>
              <a:rPr lang="en-US" smtClean="0"/>
              <a:t>Thank you</a:t>
            </a:r>
            <a:endParaRPr lang="en-US"/>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80443" y="492478"/>
            <a:ext cx="1250444" cy="266701"/>
          </a:xfrm>
          <a:prstGeom prst="rect">
            <a:avLst/>
          </a:prstGeom>
        </p:spPr>
      </p:pic>
    </p:spTree>
    <p:extLst>
      <p:ext uri="{BB962C8B-B14F-4D97-AF65-F5344CB8AC3E}">
        <p14:creationId xmlns:p14="http://schemas.microsoft.com/office/powerpoint/2010/main" val="2871857047"/>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9231" y="3145043"/>
            <a:ext cx="3288506" cy="704445"/>
          </a:xfrm>
          <a:prstGeom prst="rect">
            <a:avLst/>
          </a:prstGeom>
        </p:spPr>
      </p:pic>
    </p:spTree>
    <p:extLst>
      <p:ext uri="{BB962C8B-B14F-4D97-AF65-F5344CB8AC3E}">
        <p14:creationId xmlns:p14="http://schemas.microsoft.com/office/powerpoint/2010/main" val="660759775"/>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6576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2" y="233156"/>
            <a:ext cx="11375536" cy="678031"/>
          </a:xfrm>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29662" y="1476622"/>
            <a:ext cx="11375536" cy="2040374"/>
          </a:xfrm>
          <a:prstGeom prst="rect">
            <a:avLst/>
          </a:prstGeom>
        </p:spPr>
        <p:txBody>
          <a:bodyPr anchor="t">
            <a:normAutofit/>
          </a:bodyPr>
          <a:lstStyle>
            <a:lvl1pPr algn="l">
              <a:defRPr sz="2040"/>
            </a:lvl1pPr>
            <a:lvl2pPr>
              <a:defRPr sz="1632"/>
            </a:lvl2pPr>
            <a:lvl3pPr>
              <a:defRPr sz="1632"/>
            </a:lvl3pPr>
            <a:lvl4pPr>
              <a:defRPr sz="1632"/>
            </a:lvl4pPr>
            <a:lvl5pPr>
              <a:defRPr sz="1632"/>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7453979"/>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5"/>
            <a:ext cx="11887200" cy="1831975"/>
          </a:xfrm>
          <a:noFill/>
        </p:spPr>
        <p:txBody>
          <a:bodyPr tIns="91440" bIns="91440" anchor="t" anchorCtr="0"/>
          <a:lstStyle>
            <a:lvl1pPr>
              <a:defRPr sz="8798"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5716147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smtClean="0"/>
              <a:t>Author’s Name</a:t>
            </a:r>
          </a:p>
          <a:p>
            <a:pPr lvl="0"/>
            <a:r>
              <a:rPr lang="en-US" dirty="0" smtClean="0"/>
              <a:t>Title</a:t>
            </a:r>
          </a:p>
        </p:txBody>
      </p:sp>
      <p:sp>
        <p:nvSpPr>
          <p:cNvPr id="5" name="TextBox 7"/>
          <p:cNvSpPr txBox="1"/>
          <p:nvPr userDrawn="1"/>
        </p:nvSpPr>
        <p:spPr bwMode="white">
          <a:xfrm>
            <a:off x="4289583" y="6696086"/>
            <a:ext cx="3857311"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932559" rtl="0" eaLnBrk="1" fontAlgn="auto" latinLnBrk="0" hangingPunct="1">
              <a:lnSpc>
                <a:spcPct val="100000"/>
              </a:lnSpc>
              <a:spcBef>
                <a:spcPts val="0"/>
              </a:spcBef>
              <a:spcAft>
                <a:spcPts val="0"/>
              </a:spcAft>
              <a:buClrTx/>
              <a:buSzTx/>
              <a:buFontTx/>
              <a:buNone/>
              <a:tabLst/>
              <a:defRPr/>
            </a:pPr>
            <a:r>
              <a:rPr kumimoji="0" lang="en-US" sz="1049" b="0" i="0" u="none" strike="noStrike" kern="1200" cap="none" spc="150" normalizeH="0" baseline="0" noProof="0" dirty="0" smtClean="0">
                <a:ln>
                  <a:noFill/>
                </a:ln>
                <a:gradFill>
                  <a:gsLst>
                    <a:gs pos="0">
                      <a:srgbClr val="FFFFFF">
                        <a:alpha val="50000"/>
                      </a:srgbClr>
                    </a:gs>
                    <a:gs pos="86000">
                      <a:srgbClr val="FFFFFF">
                        <a:alpha val="50000"/>
                      </a:srgbClr>
                    </a:gs>
                  </a:gsLst>
                  <a:lin ang="5400000" scaled="0"/>
                </a:gradFill>
                <a:effectLst/>
                <a:uLnTx/>
                <a:uFillTx/>
                <a:latin typeface="Segoe Semibold" pitchFamily="34" charset="0"/>
                <a:ea typeface="+mn-ea"/>
                <a:cs typeface="+mn-cs"/>
              </a:rPr>
              <a:t>MICROSOFT CONFIDENTIAL – INTERNAL ONLY</a:t>
            </a:r>
          </a:p>
        </p:txBody>
      </p:sp>
    </p:spTree>
    <p:extLst>
      <p:ext uri="{BB962C8B-B14F-4D97-AF65-F5344CB8AC3E}">
        <p14:creationId xmlns:p14="http://schemas.microsoft.com/office/powerpoint/2010/main" val="3472166226"/>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55008" y="1861968"/>
            <a:ext cx="5285502" cy="4437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295965" y="1861968"/>
            <a:ext cx="5285502" cy="4437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defTabSz="932597"/>
            <a:fld id="{048F8846-242C-4AEC-AEBB-DDF94B96C8CB}" type="datetimeFigureOut">
              <a:rPr lang="en-US" sz="1836" smtClean="0">
                <a:solidFill>
                  <a:prstClr val="black">
                    <a:tint val="75000"/>
                  </a:prstClr>
                </a:solidFill>
              </a:rPr>
              <a:pPr defTabSz="932597"/>
              <a:t>2/23/2016</a:t>
            </a:fld>
            <a:endParaRPr lang="en-US" sz="1836">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pPr defTabSz="932597"/>
            <a:fld id="{63A31B10-F433-43AA-BD86-90272CF4D72F}" type="slidenum">
              <a:rPr lang="en-US" smtClean="0">
                <a:solidFill>
                  <a:prstClr val="black">
                    <a:tint val="75000"/>
                  </a:prstClr>
                </a:solidFill>
              </a:rPr>
              <a:pPr defTabSz="932597"/>
              <a:t>‹#›</a:t>
            </a:fld>
            <a:endParaRPr lang="en-US">
              <a:solidFill>
                <a:prstClr val="black">
                  <a:tint val="75000"/>
                </a:prstClr>
              </a:solidFill>
            </a:endParaRPr>
          </a:p>
        </p:txBody>
      </p:sp>
    </p:spTree>
    <p:extLst>
      <p:ext uri="{BB962C8B-B14F-4D97-AF65-F5344CB8AC3E}">
        <p14:creationId xmlns:p14="http://schemas.microsoft.com/office/powerpoint/2010/main" val="1659618123"/>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704320" cy="822960"/>
          </a:xfrm>
        </p:spPr>
        <p:txBody>
          <a:body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smtClean="0"/>
              <a:t>Click to edit Master subhead style</a:t>
            </a:r>
          </a:p>
        </p:txBody>
      </p:sp>
    </p:spTree>
    <p:extLst>
      <p:ext uri="{BB962C8B-B14F-4D97-AF65-F5344CB8AC3E}">
        <p14:creationId xmlns:p14="http://schemas.microsoft.com/office/powerpoint/2010/main" val="314255642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Walkin No tile">
    <p:bg>
      <p:bgRef idx="1001">
        <a:schemeClr val="bg2"/>
      </p:bgRef>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1" y="1588"/>
            <a:ext cx="12430199" cy="6991986"/>
          </a:xfrm>
          <a:prstGeom prst="rect">
            <a:avLst/>
          </a:prstGeom>
          <a:noFill/>
          <a:ln>
            <a:noFill/>
          </a:ln>
        </p:spPr>
      </p:pic>
      <p:sp>
        <p:nvSpPr>
          <p:cNvPr id="3" name="Rectangle 2"/>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1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p:cNvSpPr/>
          <p:nvPr userDrawn="1"/>
        </p:nvSpPr>
        <p:spPr bwMode="auto">
          <a:xfrm>
            <a:off x="274638" y="2119165"/>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1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
        <p:nvSpPr>
          <p:cNvPr id="9" name="Rectangle 8"/>
          <p:cNvSpPr/>
          <p:nvPr userDrawn="1"/>
        </p:nvSpPr>
        <p:spPr>
          <a:xfrm>
            <a:off x="206862" y="3032252"/>
            <a:ext cx="4420128" cy="800454"/>
          </a:xfrm>
          <a:prstGeom prst="rect">
            <a:avLst/>
          </a:prstGeom>
        </p:spPr>
        <p:txBody>
          <a:bodyPr wrap="none" anchor="ctr">
            <a:spAutoFit/>
          </a:bodyPr>
          <a:lstStyle/>
          <a:p>
            <a:pPr marL="0" marR="0" lvl="0" indent="0" algn="r" defTabSz="1165610" rtl="0" eaLnBrk="1" fontAlgn="auto" latinLnBrk="0" hangingPunct="1">
              <a:lnSpc>
                <a:spcPct val="90000"/>
              </a:lnSpc>
              <a:spcBef>
                <a:spcPct val="0"/>
              </a:spcBef>
              <a:spcAft>
                <a:spcPts val="0"/>
              </a:spcAft>
              <a:buClrTx/>
              <a:buSzTx/>
              <a:buFontTx/>
              <a:buNone/>
              <a:tabLst/>
              <a:defRPr/>
            </a:pPr>
            <a:r>
              <a:rPr kumimoji="0" lang="en-US" sz="5000" b="0" i="0" u="none" strike="noStrike" kern="1200" cap="none" spc="-125" normalizeH="0" baseline="0" noProof="0" dirty="0" smtClean="0">
                <a:ln w="3175">
                  <a:noFill/>
                </a:ln>
                <a:gradFill>
                  <a:gsLst>
                    <a:gs pos="84066">
                      <a:srgbClr val="000000"/>
                    </a:gs>
                    <a:gs pos="57576">
                      <a:srgbClr val="000000"/>
                    </a:gs>
                  </a:gsLst>
                  <a:lin ang="5400000" scaled="0"/>
                </a:gradFill>
                <a:effectLst/>
                <a:uLnTx/>
                <a:uFillTx/>
                <a:latin typeface="Segoe UI Light"/>
                <a:ea typeface="+mn-ea"/>
                <a:cs typeface="Segoe UI" pitchFamily="34" charset="0"/>
              </a:rPr>
              <a:t>Spark the future.</a:t>
            </a:r>
            <a:endParaRPr kumimoji="0" lang="en-US" sz="5000" b="0" i="0" u="none" strike="noStrike" kern="1200" cap="none" spc="-125" normalizeH="0" baseline="0" noProof="0" dirty="0">
              <a:ln w="3175">
                <a:noFill/>
              </a:ln>
              <a:gradFill>
                <a:gsLst>
                  <a:gs pos="84066">
                    <a:srgbClr val="000000"/>
                  </a:gs>
                  <a:gs pos="57576">
                    <a:srgbClr val="000000"/>
                  </a:gs>
                </a:gsLst>
                <a:lin ang="5400000" scaled="0"/>
              </a:gradFill>
              <a:effectLst/>
              <a:uLnTx/>
              <a:uFillTx/>
              <a:latin typeface="Segoe UI Light"/>
              <a:ea typeface="+mn-ea"/>
              <a:cs typeface="Segoe UI" pitchFamily="34" charset="0"/>
            </a:endParaRPr>
          </a:p>
        </p:txBody>
      </p:sp>
      <p:sp>
        <p:nvSpPr>
          <p:cNvPr id="10" name="Rectangle 9"/>
          <p:cNvSpPr/>
          <p:nvPr userDrawn="1"/>
        </p:nvSpPr>
        <p:spPr>
          <a:xfrm>
            <a:off x="2397958" y="4610726"/>
            <a:ext cx="2229032" cy="729826"/>
          </a:xfrm>
          <a:prstGeom prst="rect">
            <a:avLst/>
          </a:prstGeom>
        </p:spPr>
        <p:txBody>
          <a:bodyPr wrap="none" anchor="ctr">
            <a:spAutoFit/>
          </a:bodyPr>
          <a:lstStyle/>
          <a:p>
            <a:pPr marL="0" marR="0" lvl="0" indent="0" algn="r" defTabSz="1165610" rtl="0" eaLnBrk="1" fontAlgn="auto" latinLnBrk="0" hangingPunct="1">
              <a:lnSpc>
                <a:spcPct val="90000"/>
              </a:lnSpc>
              <a:spcBef>
                <a:spcPct val="0"/>
              </a:spcBef>
              <a:spcAft>
                <a:spcPts val="0"/>
              </a:spcAft>
              <a:buClrTx/>
              <a:buSzTx/>
              <a:buFontTx/>
              <a:buNone/>
              <a:tabLst/>
              <a:defRPr/>
            </a:pPr>
            <a:r>
              <a:rPr kumimoji="0" lang="en-US" sz="2250" b="0" i="0" u="none" strike="noStrike" kern="1200" cap="none" spc="0" normalizeH="0" baseline="0" noProof="0" dirty="0" smtClean="0">
                <a:ln w="3175">
                  <a:noFill/>
                </a:ln>
                <a:gradFill>
                  <a:gsLst>
                    <a:gs pos="84066">
                      <a:srgbClr val="000000"/>
                    </a:gs>
                    <a:gs pos="57576">
                      <a:srgbClr val="000000"/>
                    </a:gs>
                  </a:gsLst>
                  <a:lin ang="5400000" scaled="0"/>
                </a:gradFill>
                <a:effectLst/>
                <a:uLnTx/>
                <a:uFillTx/>
                <a:latin typeface="Segoe UI"/>
                <a:ea typeface="+mn-ea"/>
                <a:cs typeface="Segoe UI" pitchFamily="34" charset="0"/>
              </a:rPr>
              <a:t>May 4 – 8, 2015</a:t>
            </a:r>
            <a:br>
              <a:rPr kumimoji="0" lang="en-US" sz="2250" b="0" i="0" u="none" strike="noStrike" kern="1200" cap="none" spc="0" normalizeH="0" baseline="0" noProof="0" dirty="0" smtClean="0">
                <a:ln w="3175">
                  <a:noFill/>
                </a:ln>
                <a:gradFill>
                  <a:gsLst>
                    <a:gs pos="84066">
                      <a:srgbClr val="000000"/>
                    </a:gs>
                    <a:gs pos="57576">
                      <a:srgbClr val="000000"/>
                    </a:gs>
                  </a:gsLst>
                  <a:lin ang="5400000" scaled="0"/>
                </a:gradFill>
                <a:effectLst/>
                <a:uLnTx/>
                <a:uFillTx/>
                <a:latin typeface="Segoe UI"/>
                <a:ea typeface="+mn-ea"/>
                <a:cs typeface="Segoe UI" pitchFamily="34" charset="0"/>
              </a:rPr>
            </a:br>
            <a:r>
              <a:rPr kumimoji="0" lang="en-US" sz="2250" b="0" i="0" u="none" strike="noStrike" kern="1200" cap="none" spc="0" normalizeH="0" baseline="0" noProof="0" dirty="0" smtClean="0">
                <a:ln w="3175">
                  <a:noFill/>
                </a:ln>
                <a:gradFill>
                  <a:gsLst>
                    <a:gs pos="84066">
                      <a:srgbClr val="000000"/>
                    </a:gs>
                    <a:gs pos="57576">
                      <a:srgbClr val="000000"/>
                    </a:gs>
                  </a:gsLst>
                  <a:lin ang="5400000" scaled="0"/>
                </a:gradFill>
                <a:effectLst/>
                <a:uLnTx/>
                <a:uFillTx/>
                <a:latin typeface="Segoe UI"/>
                <a:ea typeface="+mn-ea"/>
                <a:cs typeface="Segoe UI" pitchFamily="34" charset="0"/>
              </a:rPr>
              <a:t>Chicago, IL</a:t>
            </a:r>
            <a:endParaRPr kumimoji="0" lang="en-US" sz="2250" b="0" i="0" u="none" strike="noStrike" kern="1200" cap="none" spc="0" normalizeH="0" baseline="0" noProof="0" dirty="0">
              <a:ln w="3175">
                <a:noFill/>
              </a:ln>
              <a:gradFill>
                <a:gsLst>
                  <a:gs pos="84066">
                    <a:srgbClr val="000000"/>
                  </a:gs>
                  <a:gs pos="57576">
                    <a:srgbClr val="000000"/>
                  </a:gs>
                </a:gsLst>
                <a:lin ang="5400000" scaled="0"/>
              </a:gradFill>
              <a:effectLst/>
              <a:uLnTx/>
              <a:uFillTx/>
              <a:latin typeface="Segoe UI"/>
              <a:ea typeface="+mn-ea"/>
              <a:cs typeface="Segoe UI" pitchFamily="34" charset="0"/>
            </a:endParaRPr>
          </a:p>
        </p:txBody>
      </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002510" y="4088041"/>
            <a:ext cx="2494315" cy="384949"/>
          </a:xfrm>
          <a:prstGeom prst="rect">
            <a:avLst/>
          </a:prstGeom>
        </p:spPr>
      </p:pic>
    </p:spTree>
    <p:extLst>
      <p:ext uri="{BB962C8B-B14F-4D97-AF65-F5344CB8AC3E}">
        <p14:creationId xmlns:p14="http://schemas.microsoft.com/office/powerpoint/2010/main" val="27259112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 Color">
    <p:bg>
      <p:bgRef idx="1001">
        <a:schemeClr val="bg2"/>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9" name="Title 1"/>
          <p:cNvSpPr>
            <a:spLocks noGrp="1"/>
          </p:cNvSpPr>
          <p:nvPr>
            <p:ph type="title" hasCustomPrompt="1"/>
          </p:nvPr>
        </p:nvSpPr>
        <p:spPr>
          <a:xfrm>
            <a:off x="274702" y="2125677"/>
            <a:ext cx="9143936" cy="1828786"/>
          </a:xfrm>
          <a:noFill/>
        </p:spPr>
        <p:txBody>
          <a:bodyPr lIns="146304" tIns="91440" rIns="146304" bIns="91440" anchor="t" anchorCtr="0"/>
          <a:lstStyle>
            <a:lvl1pPr>
              <a:defRPr sz="5398" spc="-100" baseline="0">
                <a:gradFill>
                  <a:gsLst>
                    <a:gs pos="99115">
                      <a:schemeClr val="tx1"/>
                    </a:gs>
                    <a:gs pos="79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3" y="3955785"/>
            <a:ext cx="7315137" cy="1828007"/>
          </a:xfrm>
          <a:noFill/>
        </p:spPr>
        <p:txBody>
          <a:bodyPr lIns="146304" tIns="109728" rIns="146304" bIns="109728">
            <a:noAutofit/>
          </a:bodyPr>
          <a:lstStyle>
            <a:lvl1pPr marL="0" indent="0">
              <a:spcBef>
                <a:spcPts val="0"/>
              </a:spcBef>
              <a:buNone/>
              <a:defRPr sz="3199" spc="0" baseline="0">
                <a:gradFill>
                  <a:gsLst>
                    <a:gs pos="99115">
                      <a:schemeClr val="tx1"/>
                    </a:gs>
                    <a:gs pos="79000">
                      <a:schemeClr val="tx1"/>
                    </a:gs>
                  </a:gsLst>
                  <a:lin ang="5400000" scaled="0"/>
                </a:gradFill>
                <a:latin typeface="+mj-lt"/>
              </a:defRPr>
            </a:lvl1pPr>
          </a:lstStyle>
          <a:p>
            <a:pPr lvl="0"/>
            <a:r>
              <a:rPr lang="en-US" dirty="0" smtClean="0"/>
              <a:t>Speaker Name</a:t>
            </a:r>
          </a:p>
        </p:txBody>
      </p:sp>
      <p:sp>
        <p:nvSpPr>
          <p:cNvPr id="7" name="Rectangle 6"/>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1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
        <p:nvSpPr>
          <p:cNvPr id="8" name="Text Placeholder 5"/>
          <p:cNvSpPr>
            <a:spLocks noGrp="1"/>
          </p:cNvSpPr>
          <p:nvPr>
            <p:ph type="body" sz="quarter" idx="13"/>
          </p:nvPr>
        </p:nvSpPr>
        <p:spPr>
          <a:xfrm>
            <a:off x="322262" y="360324"/>
            <a:ext cx="2667000" cy="414222"/>
          </a:xfrm>
        </p:spPr>
        <p:txBody>
          <a:bodyPr vert="horz" wrap="square" lIns="146304" tIns="91440" rIns="146304" bIns="91440" rtlCol="0">
            <a:spAutoFit/>
          </a:bodyPr>
          <a:lstStyle>
            <a:lvl1pPr>
              <a:defRPr lang="en-US" sz="1599">
                <a:latin typeface="+mn-lt"/>
              </a:defRPr>
            </a:lvl1pPr>
          </a:lstStyle>
          <a:p>
            <a:pPr marL="0" lvl="0" indent="0">
              <a:buFontTx/>
              <a:buNone/>
            </a:pPr>
            <a:endParaRPr lang="en-US"/>
          </a:p>
        </p:txBody>
      </p:sp>
    </p:spTree>
    <p:extLst>
      <p:ext uri="{BB962C8B-B14F-4D97-AF65-F5344CB8AC3E}">
        <p14:creationId xmlns:p14="http://schemas.microsoft.com/office/powerpoint/2010/main" val="31927330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20354">
                      <a:schemeClr val="tx2"/>
                    </a:gs>
                    <a:gs pos="40000">
                      <a:schemeClr val="tx2"/>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88663839"/>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38" indent="0">
              <a:buNone/>
              <a:defRPr/>
            </a:lvl3pPr>
            <a:lvl4pPr marL="457075" indent="0">
              <a:buNone/>
              <a:defRPr/>
            </a:lvl4pPr>
            <a:lvl5pPr marL="685613" indent="0">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378593858"/>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92881"/>
          </a:xfrm>
        </p:spPr>
        <p:txBody>
          <a:bodyPr>
            <a:spAutoFit/>
          </a:bodyPr>
          <a:lstStyle>
            <a:lvl1pPr>
              <a:buClr>
                <a:schemeClr val="tx2"/>
              </a:buClr>
              <a:defRPr sz="3999">
                <a:gradFill>
                  <a:gsLst>
                    <a:gs pos="7080">
                      <a:schemeClr val="tx2"/>
                    </a:gs>
                    <a:gs pos="36283">
                      <a:schemeClr val="tx2"/>
                    </a:gs>
                  </a:gsLst>
                  <a:lin ang="5400000" scaled="0"/>
                </a:gra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413886794"/>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92881"/>
          </a:xfrm>
        </p:spPr>
        <p:txBody>
          <a:bodyPr>
            <a:spAutoFit/>
          </a:bodyPr>
          <a:lstStyle>
            <a:lvl1pPr>
              <a:defRPr sz="3999"/>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85292031"/>
      </p:ext>
    </p:extLst>
  </p:cSld>
  <p:clrMapOvr>
    <a:masterClrMapping/>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389">
                      <a:schemeClr val="tx2"/>
                    </a:gs>
                    <a:gs pos="31000">
                      <a:schemeClr val="tx2"/>
                    </a:gs>
                  </a:gsLst>
                  <a:lin ang="5400000" scaled="0"/>
                </a:gradFill>
              </a:defRPr>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28935438"/>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12" indent="0">
              <a:buNone/>
              <a:tabLst/>
              <a:defRPr sz="2000"/>
            </a:lvl3pPr>
            <a:lvl4pPr marL="460249" indent="0">
              <a:buNone/>
              <a:defRPr/>
            </a:lvl4pPr>
            <a:lvl5pPr marL="685613"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26047105"/>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60" indent="-287260">
              <a:spcBef>
                <a:spcPts val="1224"/>
              </a:spcBef>
              <a:buClr>
                <a:schemeClr val="tx2"/>
              </a:buClr>
              <a:buFont typeface="Wingdings" panose="05000000000000000000" pitchFamily="2" charset="2"/>
              <a:buChar char="§"/>
              <a:defRPr sz="3199">
                <a:gradFill>
                  <a:gsLst>
                    <a:gs pos="19469">
                      <a:schemeClr val="tx2"/>
                    </a:gs>
                    <a:gs pos="32000">
                      <a:schemeClr val="tx2"/>
                    </a:gs>
                  </a:gsLst>
                  <a:lin ang="5400000" scaled="0"/>
                </a:gradFill>
              </a:defRPr>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260" indent="-287260">
              <a:spcBef>
                <a:spcPts val="1224"/>
              </a:spcBef>
              <a:buClr>
                <a:schemeClr val="tx2"/>
              </a:buClr>
              <a:buFont typeface="Wingdings" panose="05000000000000000000" pitchFamily="2" charset="2"/>
              <a:buChar char="§"/>
              <a:defRPr sz="3199">
                <a:gradFill>
                  <a:gsLst>
                    <a:gs pos="19469">
                      <a:schemeClr val="tx2"/>
                    </a:gs>
                    <a:gs pos="32000">
                      <a:schemeClr val="tx2"/>
                    </a:gs>
                  </a:gsLst>
                  <a:lin ang="5400000" scaled="0"/>
                </a:gradFill>
              </a:defRPr>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2959227"/>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274641" y="1212849"/>
            <a:ext cx="5486399" cy="2425279"/>
          </a:xfrm>
        </p:spPr>
        <p:txBody>
          <a:bodyPr wrap="square">
            <a:spAutoFit/>
          </a:bodyPr>
          <a:lstStyle>
            <a:lvl1pPr marL="287260" indent="-287260">
              <a:spcBef>
                <a:spcPts val="1224"/>
              </a:spcBef>
              <a:buClr>
                <a:schemeClr val="tx1"/>
              </a:buClr>
              <a:buFont typeface="Wingdings" panose="05000000000000000000" pitchFamily="2" charset="2"/>
              <a:buChar char="§"/>
              <a:defRPr sz="3199"/>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675440" y="1212849"/>
            <a:ext cx="5486399" cy="2425279"/>
          </a:xfrm>
        </p:spPr>
        <p:txBody>
          <a:bodyPr wrap="square">
            <a:spAutoFit/>
          </a:bodyPr>
          <a:lstStyle>
            <a:lvl1pPr marL="287260" indent="-287260">
              <a:spcBef>
                <a:spcPts val="1224"/>
              </a:spcBef>
              <a:buClr>
                <a:schemeClr val="tx1"/>
              </a:buClr>
              <a:buFont typeface="Wingdings" panose="05000000000000000000" pitchFamily="2" charset="2"/>
              <a:buChar char="§"/>
              <a:defRPr sz="3199"/>
            </a:lvl1pPr>
            <a:lvl2pPr marL="531021" indent="-233131">
              <a:buFont typeface="Wingdings" panose="05000000000000000000" pitchFamily="2" charset="2"/>
              <a:buChar char="§"/>
              <a:defRPr sz="2400"/>
            </a:lvl2pPr>
            <a:lvl3pPr marL="699394" indent="-168373">
              <a:buFont typeface="Wingdings" panose="05000000000000000000" pitchFamily="2" charset="2"/>
              <a:buChar char="§"/>
              <a:tabLst/>
              <a:defRPr sz="2000"/>
            </a:lvl3pPr>
            <a:lvl4pPr marL="880718" indent="-181324">
              <a:buFont typeface="Wingdings" panose="05000000000000000000" pitchFamily="2" charset="2"/>
              <a:buChar char="§"/>
              <a:defRPr/>
            </a:lvl4pPr>
            <a:lvl5pPr marL="1049092" indent="-168373">
              <a:buFont typeface="Wingdings" panose="05000000000000000000" pitchFamily="2" charset="2"/>
              <a:buChar char="§"/>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89496239"/>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247748299"/>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2" name="Title 1"/>
          <p:cNvSpPr>
            <a:spLocks noGrp="1"/>
          </p:cNvSpPr>
          <p:nvPr>
            <p:ph type="title" hasCustomPrompt="1"/>
          </p:nvPr>
        </p:nvSpPr>
        <p:spPr>
          <a:xfrm>
            <a:off x="274639" y="2136777"/>
            <a:ext cx="10056812" cy="1181862"/>
          </a:xfrm>
          <a:noFill/>
        </p:spPr>
        <p:txBody>
          <a:bodyPr tIns="91440" bIns="91440" anchor="t" anchorCtr="0">
            <a:spAutoFit/>
          </a:bodyPr>
          <a:lstStyle>
            <a:lvl1pPr>
              <a:defRPr sz="7197" spc="-100" baseline="0">
                <a:gradFill>
                  <a:gsLst>
                    <a:gs pos="0">
                      <a:schemeClr val="tx1"/>
                    </a:gs>
                    <a:gs pos="100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0" y="4881266"/>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6" name="Rectangle 5"/>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1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28042114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2" name="Title 1"/>
          <p:cNvSpPr>
            <a:spLocks noGrp="1"/>
          </p:cNvSpPr>
          <p:nvPr>
            <p:ph type="title" hasCustomPrompt="1"/>
          </p:nvPr>
        </p:nvSpPr>
        <p:spPr>
          <a:xfrm>
            <a:off x="274639" y="2125664"/>
            <a:ext cx="10056812" cy="1181862"/>
          </a:xfrm>
          <a:noFill/>
        </p:spPr>
        <p:txBody>
          <a:bodyPr tIns="91440" bIns="91440" anchor="t" anchorCtr="0">
            <a:spAutoFit/>
          </a:bodyPr>
          <a:lstStyle>
            <a:lvl1pPr>
              <a:defRPr lang="en-US" sz="7197"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smtClean="0"/>
              <a:t>Video title</a:t>
            </a:r>
            <a:endParaRPr lang="en-US" dirty="0"/>
          </a:p>
        </p:txBody>
      </p:sp>
      <p:sp>
        <p:nvSpPr>
          <p:cNvPr id="4" name="Rectangle 3"/>
          <p:cNvSpPr/>
          <p:nvPr userDrawn="1"/>
        </p:nvSpPr>
        <p:spPr bwMode="gray">
          <a:xfrm>
            <a:off x="0" y="6537325"/>
            <a:ext cx="12435840" cy="457200"/>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1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5508" y="6678219"/>
            <a:ext cx="822951" cy="175415"/>
          </a:xfrm>
          <a:prstGeom prst="rect">
            <a:avLst/>
          </a:prstGeom>
        </p:spPr>
      </p:pic>
    </p:spTree>
    <p:extLst>
      <p:ext uri="{BB962C8B-B14F-4D97-AF65-F5344CB8AC3E}">
        <p14:creationId xmlns:p14="http://schemas.microsoft.com/office/powerpoint/2010/main" val="30899021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21" y="1091"/>
            <a:ext cx="12430199" cy="6991987"/>
          </a:xfrm>
          <a:prstGeom prst="rect">
            <a:avLst/>
          </a:prstGeom>
        </p:spPr>
      </p:pic>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88800346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53348113"/>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704320" cy="822960"/>
          </a:xfrm>
        </p:spPr>
        <p:txBody>
          <a:body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smtClean="0"/>
              <a:t>Click to edit Master subhead style</a:t>
            </a:r>
          </a:p>
        </p:txBody>
      </p:sp>
    </p:spTree>
    <p:extLst>
      <p:ext uri="{BB962C8B-B14F-4D97-AF65-F5344CB8AC3E}">
        <p14:creationId xmlns:p14="http://schemas.microsoft.com/office/powerpoint/2010/main" val="993967637"/>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738273231"/>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1983724215"/>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7" spc="-10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664428227"/>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1241426"/>
            <a:ext cx="5486399" cy="2012859"/>
          </a:xfrm>
        </p:spPr>
        <p:txBody>
          <a:bodyPr>
            <a:spAutoFit/>
          </a:bodyPr>
          <a:lstStyle>
            <a:lvl1pPr>
              <a:defRPr sz="6598" baseline="0">
                <a:gradFill>
                  <a:gsLst>
                    <a:gs pos="1250">
                      <a:schemeClr val="tx1"/>
                    </a:gs>
                    <a:gs pos="100000">
                      <a:schemeClr val="tx1"/>
                    </a:gs>
                  </a:gsLst>
                  <a:lin ang="5400000" scaled="0"/>
                </a:gradFill>
              </a:defRPr>
            </a:lvl1pPr>
          </a:lstStyle>
          <a:p>
            <a:r>
              <a:rPr lang="en-US" dirty="0" smtClean="0"/>
              <a:t>50/50 photo layout</a:t>
            </a:r>
            <a:endParaRPr lang="en-US" dirty="0"/>
          </a:p>
        </p:txBody>
      </p:sp>
      <p:sp>
        <p:nvSpPr>
          <p:cNvPr id="5" name="Picture Placeholder 4"/>
          <p:cNvSpPr>
            <a:spLocks noGrp="1"/>
          </p:cNvSpPr>
          <p:nvPr>
            <p:ph type="pic" sz="quarter" idx="10"/>
          </p:nvPr>
        </p:nvSpPr>
        <p:spPr bwMode="ltGray">
          <a:xfrm>
            <a:off x="6219825" y="1"/>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smtClean="0"/>
              <a:t>Click icon to add picture</a:t>
            </a:r>
            <a:endParaRPr lang="en-US" dirty="0"/>
          </a:p>
        </p:txBody>
      </p:sp>
    </p:spTree>
    <p:extLst>
      <p:ext uri="{BB962C8B-B14F-4D97-AF65-F5344CB8AC3E}">
        <p14:creationId xmlns:p14="http://schemas.microsoft.com/office/powerpoint/2010/main" val="3798570621"/>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616854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429474"/>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0746885"/>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9297289"/>
      </p:ext>
    </p:extLst>
  </p:cSld>
  <p:clrMapOvr>
    <a:masterClrMapping/>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3" name="Rectangle 2"/>
          <p:cNvSpPr/>
          <p:nvPr userDrawn="1"/>
        </p:nvSpPr>
        <p:spPr bwMode="hidden">
          <a:xfrm>
            <a:off x="2"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25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639" y="1221159"/>
            <a:ext cx="11887199" cy="1995931"/>
          </a:xfrm>
        </p:spPr>
        <p:txBody>
          <a:bodyPr/>
          <a:lstStyle>
            <a:lvl1pPr marL="0" indent="0">
              <a:buNone/>
              <a:defRPr sz="3299">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45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4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34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71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70241521"/>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3" y="1"/>
            <a:ext cx="12435840" cy="6995160"/>
          </a:xfrm>
          <a:prstGeom prst="rect">
            <a:avLst/>
          </a:prstGeom>
        </p:spPr>
      </p:pic>
      <p:sp>
        <p:nvSpPr>
          <p:cNvPr id="6" name="Rectangle 5"/>
          <p:cNvSpPr/>
          <p:nvPr userDrawn="1"/>
        </p:nvSpPr>
        <p:spPr bwMode="gray">
          <a:xfrm>
            <a:off x="0" y="4868863"/>
            <a:ext cx="12436475" cy="2125662"/>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1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16814">
                    <a:srgbClr val="FFFFFF"/>
                  </a:gs>
                  <a:gs pos="46000">
                    <a:srgbClr val="FFFFFF"/>
                  </a:gs>
                </a:gsLst>
                <a:lin ang="5400000" scaled="0"/>
              </a:gradFill>
              <a:effectLst/>
              <a:uLnTx/>
              <a:uFillTx/>
              <a:latin typeface="Segoe UI"/>
              <a:ea typeface="+mn-ea"/>
              <a:cs typeface="+mn-cs"/>
            </a:endParaRPr>
          </a:p>
        </p:txBody>
      </p:sp>
      <p:sp>
        <p:nvSpPr>
          <p:cNvPr id="2" name="Text Box 3"/>
          <p:cNvSpPr txBox="1">
            <a:spLocks noChangeArrowheads="1"/>
          </p:cNvSpPr>
          <p:nvPr userDrawn="1"/>
        </p:nvSpPr>
        <p:spPr bwMode="white">
          <a:xfrm>
            <a:off x="7589823" y="6294477"/>
            <a:ext cx="45719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marL="0" marR="0" lvl="0" indent="0" algn="r" defTabSz="932036"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gradFill>
                  <a:gsLst>
                    <a:gs pos="12389">
                      <a:srgbClr val="FFFFFF"/>
                    </a:gs>
                    <a:gs pos="54000">
                      <a:srgbClr val="FFFFFF"/>
                    </a:gs>
                  </a:gsLst>
                  <a:lin ang="5400000" scaled="0"/>
                </a:gradFill>
                <a:effectLst/>
                <a:uLnTx/>
                <a:uFillTx/>
                <a:latin typeface="Segoe UI"/>
                <a:ea typeface="+mn-ea"/>
                <a:cs typeface="Segoe UI" pitchFamily="34" charset="0"/>
              </a:rPr>
              <a:t>© </a:t>
            </a:r>
            <a:r>
              <a:rPr kumimoji="0" lang="en-US" sz="700" b="0" i="0" u="none" strike="noStrike" kern="1200" cap="none" spc="0" normalizeH="0" baseline="0" noProof="0" dirty="0" smtClean="0">
                <a:ln>
                  <a:noFill/>
                </a:ln>
                <a:gradFill>
                  <a:gsLst>
                    <a:gs pos="12389">
                      <a:srgbClr val="FFFFFF"/>
                    </a:gs>
                    <a:gs pos="54000">
                      <a:srgbClr val="FFFFFF"/>
                    </a:gs>
                  </a:gsLst>
                  <a:lin ang="5400000" scaled="0"/>
                </a:gradFill>
                <a:effectLst/>
                <a:uLnTx/>
                <a:uFillTx/>
                <a:latin typeface="Segoe UI"/>
                <a:ea typeface="+mn-ea"/>
                <a:cs typeface="Segoe UI" pitchFamily="34" charset="0"/>
              </a:rPr>
              <a:t>2015 </a:t>
            </a:r>
            <a:r>
              <a:rPr kumimoji="0" lang="en-US" sz="700" b="0" i="0" u="none" strike="noStrike" kern="1200" cap="none" spc="0" normalizeH="0" baseline="0" noProof="0" dirty="0">
                <a:ln>
                  <a:noFill/>
                </a:ln>
                <a:gradFill>
                  <a:gsLst>
                    <a:gs pos="12389">
                      <a:srgbClr val="FFFFFF"/>
                    </a:gs>
                    <a:gs pos="54000">
                      <a:srgbClr val="FFFFFF"/>
                    </a:gs>
                  </a:gsLst>
                  <a:lin ang="5400000" scaled="0"/>
                </a:gradFill>
                <a:effectLst/>
                <a:uLnTx/>
                <a:uFillTx/>
                <a:latin typeface="Segoe UI"/>
                <a:ea typeface="+mn-ea"/>
                <a:cs typeface="Segoe UI" pitchFamily="34" charset="0"/>
              </a:rPr>
              <a:t>Microsoft Corporation. All rights reserved. </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9231" y="5580860"/>
            <a:ext cx="3291840" cy="701671"/>
          </a:xfrm>
          <a:prstGeom prst="rect">
            <a:avLst/>
          </a:prstGeom>
        </p:spPr>
      </p:pic>
    </p:spTree>
    <p:extLst>
      <p:ext uri="{BB962C8B-B14F-4D97-AF65-F5344CB8AC3E}">
        <p14:creationId xmlns:p14="http://schemas.microsoft.com/office/powerpoint/2010/main" val="35560600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663440" y="2560320"/>
            <a:ext cx="2103120" cy="210312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dirty="0" smtClean="0"/>
              <a:t>Click to edit Master text styles</a:t>
            </a:r>
          </a:p>
        </p:txBody>
      </p:sp>
      <p:sp>
        <p:nvSpPr>
          <p:cNvPr id="13" name="Text Placeholder 4"/>
          <p:cNvSpPr>
            <a:spLocks noGrp="1" noChangeAspect="1"/>
          </p:cNvSpPr>
          <p:nvPr>
            <p:ph type="body" sz="quarter" idx="18"/>
          </p:nvPr>
        </p:nvSpPr>
        <p:spPr>
          <a:xfrm>
            <a:off x="2560320" y="2560320"/>
            <a:ext cx="2103120" cy="210312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dirty="0" smtClean="0"/>
              <a:t>Click to edit Master text styles</a:t>
            </a:r>
          </a:p>
        </p:txBody>
      </p:sp>
      <p:sp>
        <p:nvSpPr>
          <p:cNvPr id="14" name="Text Placeholder 4"/>
          <p:cNvSpPr>
            <a:spLocks noGrp="1" noChangeAspect="1"/>
          </p:cNvSpPr>
          <p:nvPr>
            <p:ph type="body" sz="quarter" idx="19"/>
          </p:nvPr>
        </p:nvSpPr>
        <p:spPr>
          <a:xfrm>
            <a:off x="457200" y="2560320"/>
            <a:ext cx="2103120" cy="210312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dirty="0" smtClean="0"/>
              <a:t>Click to edit Master text styles</a:t>
            </a:r>
          </a:p>
        </p:txBody>
      </p:sp>
      <p:sp>
        <p:nvSpPr>
          <p:cNvPr id="2" name="Title 1"/>
          <p:cNvSpPr>
            <a:spLocks noGrp="1"/>
          </p:cNvSpPr>
          <p:nvPr>
            <p:ph type="title"/>
          </p:nvPr>
        </p:nvSpPr>
        <p:spPr>
          <a:xfrm>
            <a:off x="365760" y="365760"/>
            <a:ext cx="11704320" cy="822960"/>
          </a:xfrm>
        </p:spPr>
        <p:txBody>
          <a:body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smtClean="0"/>
              <a:t>Click to edit Master subhead style</a:t>
            </a:r>
          </a:p>
        </p:txBody>
      </p:sp>
      <p:sp>
        <p:nvSpPr>
          <p:cNvPr id="7" name="Text Placeholder 4"/>
          <p:cNvSpPr>
            <a:spLocks noGrp="1" noChangeAspect="1"/>
          </p:cNvSpPr>
          <p:nvPr>
            <p:ph type="body" sz="quarter" idx="20"/>
          </p:nvPr>
        </p:nvSpPr>
        <p:spPr>
          <a:xfrm>
            <a:off x="6766560" y="2560320"/>
            <a:ext cx="2103120" cy="210312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dirty="0" smtClean="0"/>
              <a:t>Click to edit Master text styles</a:t>
            </a:r>
          </a:p>
        </p:txBody>
      </p:sp>
      <p:pic>
        <p:nvPicPr>
          <p:cNvPr id="8" name="Picture 7"/>
          <p:cNvPicPr>
            <a:picLocks noChangeAspect="1"/>
          </p:cNvPicPr>
          <p:nvPr userDrawn="1"/>
        </p:nvPicPr>
        <p:blipFill>
          <a:blip r:embed="rId2"/>
          <a:stretch>
            <a:fillRect/>
          </a:stretch>
        </p:blipFill>
        <p:spPr>
          <a:xfrm>
            <a:off x="3160803" y="5051425"/>
            <a:ext cx="8928100" cy="1943100"/>
          </a:xfrm>
          <a:prstGeom prst="rect">
            <a:avLst/>
          </a:prstGeom>
        </p:spPr>
      </p:pic>
    </p:spTree>
    <p:extLst>
      <p:ext uri="{BB962C8B-B14F-4D97-AF65-F5344CB8AC3E}">
        <p14:creationId xmlns:p14="http://schemas.microsoft.com/office/powerpoint/2010/main" val="1295166342"/>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34" indent="-290434">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44" indent="-280912">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79" indent="-29043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317" indent="-228538">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54" indent="-228538">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1946359123"/>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Tree>
    <p:extLst>
      <p:ext uri="{BB962C8B-B14F-4D97-AF65-F5344CB8AC3E}">
        <p14:creationId xmlns:p14="http://schemas.microsoft.com/office/powerpoint/2010/main" val="247802633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846639" y="3040063"/>
            <a:ext cx="7315203" cy="914400"/>
          </a:xfrm>
        </p:spPr>
        <p:txBody>
          <a:bodyPr vert="horz" wrap="square" lIns="182880" tIns="146304" rIns="182880" bIns="146304" rtlCol="0" anchor="ctr">
            <a:noAutofit/>
          </a:bodyPr>
          <a:lstStyle>
            <a:lvl1pPr marL="0" indent="0">
              <a:buFont typeface="Arial" panose="020B0604020202020204" pitchFamily="34" charset="0"/>
              <a:buNone/>
              <a:defRPr lang="en-US" sz="3599" kern="1200" dirty="0" smtClean="0">
                <a:gradFill>
                  <a:gsLst>
                    <a:gs pos="1299">
                      <a:schemeClr val="tx1"/>
                    </a:gs>
                    <a:gs pos="100000">
                      <a:schemeClr val="tx1"/>
                    </a:gs>
                  </a:gsLst>
                  <a:lin ang="5400000" scaled="0"/>
                </a:gradFill>
                <a:latin typeface="+mj-lt"/>
                <a:ea typeface="+mn-ea"/>
                <a:cs typeface="+mn-cs"/>
              </a:defRPr>
            </a:lvl1pPr>
          </a:lstStyle>
          <a:p>
            <a:pPr marL="0" lvl="0" indent="0" algn="l" defTabSz="913991" rtl="0" eaLnBrk="1" latinLnBrk="0" hangingPunct="1">
              <a:spcBef>
                <a:spcPct val="20000"/>
              </a:spcBef>
            </a:pPr>
            <a:r>
              <a:rPr lang="en-US" smtClean="0"/>
              <a:t>Click to edit Master text styles</a:t>
            </a:r>
          </a:p>
        </p:txBody>
      </p:sp>
      <p:sp>
        <p:nvSpPr>
          <p:cNvPr id="7" name="Picture Placeholder 12"/>
          <p:cNvSpPr>
            <a:spLocks noGrp="1"/>
          </p:cNvSpPr>
          <p:nvPr>
            <p:ph type="pic" sz="quarter" idx="16"/>
          </p:nvPr>
        </p:nvSpPr>
        <p:spPr>
          <a:xfrm>
            <a:off x="274638" y="1535875"/>
            <a:ext cx="3931920" cy="3922776"/>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smtClean="0"/>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smtClean="0"/>
              <a:t>Click to edit Master title style</a:t>
            </a:r>
            <a:endParaRPr lang="en-US" dirty="0"/>
          </a:p>
        </p:txBody>
      </p:sp>
    </p:spTree>
    <p:extLst>
      <p:ext uri="{BB962C8B-B14F-4D97-AF65-F5344CB8AC3E}">
        <p14:creationId xmlns:p14="http://schemas.microsoft.com/office/powerpoint/2010/main" val="363072500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5486400" cy="1554480"/>
          </a:xfrm>
        </p:spPr>
        <p:txBody>
          <a:bodyPr/>
          <a:lstStyle/>
          <a:p>
            <a:r>
              <a:rPr lang="en-US" dirty="0" smtClean="0"/>
              <a:t>Click to edit Master title style</a:t>
            </a:r>
            <a:endParaRPr lang="en-US" dirty="0"/>
          </a:p>
        </p:txBody>
      </p:sp>
      <p:sp>
        <p:nvSpPr>
          <p:cNvPr id="4" name="Picture Placeholder 3"/>
          <p:cNvSpPr>
            <a:spLocks noGrp="1"/>
          </p:cNvSpPr>
          <p:nvPr>
            <p:ph type="pic" sz="quarter" idx="10"/>
          </p:nvPr>
        </p:nvSpPr>
        <p:spPr>
          <a:xfrm>
            <a:off x="6217920" y="0"/>
            <a:ext cx="6217920" cy="6995160"/>
          </a:xfrm>
        </p:spPr>
        <p:txBody>
          <a:bodyPr/>
          <a:lstStyle/>
          <a:p>
            <a:endParaRPr lang="en-US"/>
          </a:p>
        </p:txBody>
      </p:sp>
      <p:sp>
        <p:nvSpPr>
          <p:cNvPr id="6" name="Text Placeholder 5"/>
          <p:cNvSpPr>
            <a:spLocks noGrp="1"/>
          </p:cNvSpPr>
          <p:nvPr>
            <p:ph type="body" sz="quarter" idx="11"/>
          </p:nvPr>
        </p:nvSpPr>
        <p:spPr>
          <a:xfrm>
            <a:off x="365759" y="2103120"/>
            <a:ext cx="5486400" cy="1815882"/>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18264801"/>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0" y="365760"/>
            <a:ext cx="5486400" cy="1554480"/>
          </a:xfrm>
        </p:spPr>
        <p:txBody>
          <a:bodyPr/>
          <a:lstStyle/>
          <a:p>
            <a:r>
              <a:rPr lang="en-US" dirty="0" smtClean="0"/>
              <a:t>Click to edit Master title style</a:t>
            </a:r>
            <a:endParaRPr lang="en-US" dirty="0"/>
          </a:p>
        </p:txBody>
      </p:sp>
      <p:sp>
        <p:nvSpPr>
          <p:cNvPr id="4" name="Picture Placeholder 3"/>
          <p:cNvSpPr>
            <a:spLocks noGrp="1"/>
          </p:cNvSpPr>
          <p:nvPr>
            <p:ph type="pic" sz="quarter" idx="10"/>
          </p:nvPr>
        </p:nvSpPr>
        <p:spPr>
          <a:xfrm>
            <a:off x="0" y="0"/>
            <a:ext cx="6217920" cy="6995160"/>
          </a:xfrm>
        </p:spPr>
        <p:txBody>
          <a:bodyPr/>
          <a:lstStyle/>
          <a:p>
            <a:endParaRPr lang="en-US"/>
          </a:p>
        </p:txBody>
      </p:sp>
      <p:sp>
        <p:nvSpPr>
          <p:cNvPr id="6" name="Text Placeholder 5"/>
          <p:cNvSpPr>
            <a:spLocks noGrp="1"/>
          </p:cNvSpPr>
          <p:nvPr>
            <p:ph type="body" sz="quarter" idx="11"/>
          </p:nvPr>
        </p:nvSpPr>
        <p:spPr>
          <a:xfrm>
            <a:off x="6583680" y="2103120"/>
            <a:ext cx="5486400" cy="1815882"/>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999170"/>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365760" y="731520"/>
            <a:ext cx="7772400" cy="615553"/>
          </a:xfrm>
        </p:spPr>
        <p:txBody>
          <a:bodyPr>
            <a:spAutoFit/>
          </a:bodyPr>
          <a:lstStyle>
            <a:lvl1pPr>
              <a:lnSpc>
                <a:spcPct val="100000"/>
              </a:lnSpc>
              <a:defRPr sz="2800" spc="-30" baseline="0">
                <a:solidFill>
                  <a:schemeClr val="tx1">
                    <a:lumMod val="50000"/>
                  </a:schemeClr>
                </a:solidFill>
                <a:latin typeface="+mj-lt"/>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3"/>
          <a:stretch>
            <a:fillRect/>
          </a:stretch>
        </p:blipFill>
        <p:spPr>
          <a:xfrm>
            <a:off x="4493069" y="3497580"/>
            <a:ext cx="7346006" cy="3505200"/>
          </a:xfrm>
          <a:prstGeom prst="rect">
            <a:avLst/>
          </a:prstGeom>
        </p:spPr>
      </p:pic>
    </p:spTree>
    <p:extLst>
      <p:ext uri="{BB962C8B-B14F-4D97-AF65-F5344CB8AC3E}">
        <p14:creationId xmlns:p14="http://schemas.microsoft.com/office/powerpoint/2010/main" val="1017565625"/>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4297680" y="731520"/>
            <a:ext cx="7772400" cy="615553"/>
          </a:xfrm>
        </p:spPr>
        <p:txBody>
          <a:bodyPr>
            <a:spAutoFit/>
          </a:bodyPr>
          <a:lstStyle>
            <a:lvl1pPr algn="r">
              <a:lnSpc>
                <a:spcPct val="100000"/>
              </a:lnSpc>
              <a:defRPr sz="2800" spc="-30" baseline="0">
                <a:solidFill>
                  <a:schemeClr val="tx1">
                    <a:lumMod val="50000"/>
                  </a:schemeClr>
                </a:solidFill>
                <a:latin typeface="+mj-lt"/>
              </a:defRPr>
            </a:lvl1pPr>
          </a:lstStyle>
          <a:p>
            <a:r>
              <a:rPr lang="en-US" dirty="0" smtClean="0"/>
              <a:t>Click to edit Master title style</a:t>
            </a:r>
            <a:endParaRPr lang="en-US" dirty="0"/>
          </a:p>
        </p:txBody>
      </p:sp>
      <p:pic>
        <p:nvPicPr>
          <p:cNvPr id="6" name="Picture 5"/>
          <p:cNvPicPr>
            <a:picLocks noChangeAspect="1"/>
          </p:cNvPicPr>
          <p:nvPr userDrawn="1"/>
        </p:nvPicPr>
        <p:blipFill>
          <a:blip r:embed="rId3"/>
          <a:stretch>
            <a:fillRect/>
          </a:stretch>
        </p:blipFill>
        <p:spPr>
          <a:xfrm>
            <a:off x="655637" y="3268662"/>
            <a:ext cx="7463692" cy="3048000"/>
          </a:xfrm>
          <a:prstGeom prst="rect">
            <a:avLst/>
          </a:prstGeom>
        </p:spPr>
      </p:pic>
    </p:spTree>
    <p:extLst>
      <p:ext uri="{BB962C8B-B14F-4D97-AF65-F5344CB8AC3E}">
        <p14:creationId xmlns:p14="http://schemas.microsoft.com/office/powerpoint/2010/main" val="1884167637"/>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smtClean="0"/>
              <a:t>Presentation title</a:t>
            </a:r>
            <a:endParaRPr lang="en-US" dirty="0"/>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spTree>
    <p:extLst>
      <p:ext uri="{BB962C8B-B14F-4D97-AF65-F5344CB8AC3E}">
        <p14:creationId xmlns:p14="http://schemas.microsoft.com/office/powerpoint/2010/main" val="7691294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0" y="1097280"/>
            <a:ext cx="7315200" cy="1181862"/>
          </a:xfrm>
          <a:noFill/>
        </p:spPr>
        <p:txBody>
          <a:bodyPr tIns="91440" bIns="91440" anchor="t" anchorCtr="0">
            <a:spAutoFit/>
          </a:bodyPr>
          <a:lstStyle>
            <a:lvl1pPr>
              <a:defRPr sz="7200" spc="-8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solidFill>
                  <a:schemeClr val="bg1"/>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solidFill>
                  <a:schemeClr val="bg1"/>
                </a:solidFill>
                <a:latin typeface="+mj-lt"/>
              </a:defRPr>
            </a:lvl1pPr>
          </a:lstStyle>
          <a:p>
            <a:pPr lvl="0"/>
            <a:r>
              <a:rPr lang="en-US" dirty="0" smtClean="0"/>
              <a:t>Speaker Name</a:t>
            </a:r>
          </a:p>
        </p:txBody>
      </p:sp>
    </p:spTree>
    <p:extLst>
      <p:ext uri="{BB962C8B-B14F-4D97-AF65-F5344CB8AC3E}">
        <p14:creationId xmlns:p14="http://schemas.microsoft.com/office/powerpoint/2010/main" val="24117026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solidFill>
                  <a:schemeClr val="bg1"/>
                </a:soli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6421824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65760" y="1371600"/>
            <a:ext cx="11704320" cy="2043636"/>
          </a:xfrm>
        </p:spPr>
        <p:txBody>
          <a:bodyPr>
            <a:spAutoFit/>
          </a:bodyPr>
          <a:lstStyle>
            <a:lvl1pPr marL="0" indent="0">
              <a:spcBef>
                <a:spcPts val="600"/>
              </a:spcBef>
              <a:buNone/>
              <a:defRPr sz="32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6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2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8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4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65760" y="6292888"/>
            <a:ext cx="11704320" cy="338554"/>
          </a:xfrm>
          <a:prstGeom prst="rect">
            <a:avLst/>
          </a:prstGeom>
          <a:noFill/>
          <a:ln w="12700">
            <a:noFill/>
            <a:miter lim="800000"/>
            <a:headEnd type="none" w="sm" len="sm"/>
            <a:tailEnd type="none" w="sm" len="sm"/>
          </a:ln>
          <a:effectLst/>
        </p:spPr>
        <p:txBody>
          <a:bodyPr vert="horz" wrap="square" lIns="91440" tIns="91440" rIns="91440" bIns="91440" numCol="1" anchor="t" anchorCtr="0" compatLnSpc="1">
            <a:prstTxWarp prst="textNoShape">
              <a:avLst/>
            </a:prstTxWarp>
            <a:spAutoFit/>
          </a:bodyPr>
          <a:lstStyle/>
          <a:p>
            <a:pPr defTabSz="932290" eaLnBrk="0" hangingPunct="0"/>
            <a:r>
              <a:rPr lang="en-US" sz="1000" baseline="0" dirty="0">
                <a:solidFill>
                  <a:schemeClr val="bg1"/>
                </a:solidFill>
                <a:cs typeface="Segoe UI" pitchFamily="34" charset="0"/>
              </a:rPr>
              <a:t>© </a:t>
            </a:r>
            <a:r>
              <a:rPr lang="en-US" sz="1000" baseline="0" dirty="0" smtClean="0">
                <a:solidFill>
                  <a:schemeClr val="bg1"/>
                </a:solidFill>
                <a:cs typeface="Segoe UI" pitchFamily="34" charset="0"/>
              </a:rPr>
              <a:t>2016 </a:t>
            </a:r>
            <a:r>
              <a:rPr lang="en-US" sz="1000" baseline="0" dirty="0">
                <a:solidFill>
                  <a:schemeClr val="bg1"/>
                </a:solidFill>
                <a:cs typeface="Segoe UI" pitchFamily="34" charset="0"/>
              </a:rPr>
              <a:t>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5760" y="1371600"/>
            <a:ext cx="11704320" cy="1877437"/>
          </a:xfrm>
          <a:prstGeom prst="rect">
            <a:avLst/>
          </a:prstGeom>
        </p:spPr>
        <p:txBody>
          <a:bodyPr>
            <a:spAutoFit/>
          </a:bodyPr>
          <a:lstStyle>
            <a:lvl1pPr marL="2286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572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858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9144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143000" indent="-228600">
              <a:spcBef>
                <a:spcPts val="600"/>
              </a:spcBef>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263640"/>
            <a:ext cx="12436476" cy="731520"/>
          </a:xfrm>
          <a:prstGeom prst="rect">
            <a:avLst/>
          </a:prstGeom>
          <a:solidFill>
            <a:srgbClr val="FFFF99"/>
          </a:solidFill>
        </p:spPr>
        <p:txBody>
          <a:bodyPr wrap="square" lIns="365760" tIns="91440" rIns="365760" bIns="91440" anchor="ctr" anchorCtr="0">
            <a:noAutofit/>
          </a:bodyPr>
          <a:lstStyle>
            <a:lvl1pPr algn="r">
              <a:buFont typeface="Arial" pitchFamily="34" charset="0"/>
              <a:buNone/>
              <a:defRPr sz="32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cSld name="1_People-centric IT Title">
    <p:bg>
      <p:bgPr>
        <a:solidFill>
          <a:schemeClr val="accent5"/>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385" t="8886" b="15352"/>
          <a:stretch/>
        </p:blipFill>
        <p:spPr>
          <a:xfrm>
            <a:off x="-48127" y="-16044"/>
            <a:ext cx="12490704" cy="7029878"/>
          </a:xfrm>
          <a:prstGeom prst="rect">
            <a:avLst/>
          </a:prstGeom>
        </p:spPr>
      </p:pic>
      <p:sp>
        <p:nvSpPr>
          <p:cNvPr id="7" name="Rectangle 6"/>
          <p:cNvSpPr/>
          <p:nvPr userDrawn="1"/>
        </p:nvSpPr>
        <p:spPr bwMode="auto">
          <a:xfrm>
            <a:off x="4307802" y="737352"/>
            <a:ext cx="8128673" cy="5486400"/>
          </a:xfrm>
          <a:prstGeom prst="rect">
            <a:avLst/>
          </a:prstGeom>
          <a:solidFill>
            <a:schemeClr val="accent2">
              <a:alpha val="9098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ctrTitle" hasCustomPrompt="1"/>
          </p:nvPr>
        </p:nvSpPr>
        <p:spPr>
          <a:xfrm>
            <a:off x="4395876" y="2583126"/>
            <a:ext cx="7857726" cy="1720381"/>
          </a:xfrm>
          <a:prstGeom prst="rect">
            <a:avLst/>
          </a:prstGeom>
        </p:spPr>
        <p:txBody>
          <a:bodyPr lIns="146304" tIns="91440" rIns="146304" bIns="91440"/>
          <a:lstStyle>
            <a:lvl1pPr algn="l">
              <a:lnSpc>
                <a:spcPct val="90000"/>
              </a:lnSpc>
              <a:defRPr sz="5999" baseline="0">
                <a:solidFill>
                  <a:schemeClr val="bg1"/>
                </a:solidFill>
              </a:defRPr>
            </a:lvl1pPr>
          </a:lstStyle>
          <a:p>
            <a:r>
              <a:rPr lang="en-US" smtClean="0"/>
              <a:t>SQL Server headline</a:t>
            </a:r>
            <a:endParaRPr lang="en-US"/>
          </a:p>
        </p:txBody>
      </p:sp>
      <p:sp>
        <p:nvSpPr>
          <p:cNvPr id="3" name="Subtitle 2"/>
          <p:cNvSpPr>
            <a:spLocks noGrp="1"/>
          </p:cNvSpPr>
          <p:nvPr>
            <p:ph type="subTitle" idx="1" hasCustomPrompt="1"/>
          </p:nvPr>
        </p:nvSpPr>
        <p:spPr>
          <a:xfrm>
            <a:off x="4395970" y="4394952"/>
            <a:ext cx="7857631" cy="1055382"/>
          </a:xfrm>
          <a:prstGeom prst="rect">
            <a:avLst/>
          </a:prstGeom>
        </p:spPr>
        <p:txBody>
          <a:bodyPr lIns="182880" tIns="146304" rIns="182880" bIns="146304"/>
          <a:lstStyle>
            <a:lvl1pPr marL="0" indent="0" algn="l">
              <a:lnSpc>
                <a:spcPct val="90000"/>
              </a:lnSpc>
              <a:buNone/>
              <a:defRPr sz="2200">
                <a:solidFill>
                  <a:schemeClr val="bg1"/>
                </a:solidFill>
                <a:latin typeface="+mn-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smtClean="0"/>
              <a:t>Speaker Name</a:t>
            </a:r>
            <a:br>
              <a:rPr lang="en-US" smtClean="0"/>
            </a:br>
            <a:r>
              <a:rPr lang="en-US" smtClean="0"/>
              <a:t>Date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17291" y="904777"/>
            <a:ext cx="1304123" cy="285764"/>
          </a:xfrm>
          <a:prstGeom prst="rect">
            <a:avLst/>
          </a:prstGeom>
        </p:spPr>
      </p:pic>
    </p:spTree>
    <p:extLst>
      <p:ext uri="{BB962C8B-B14F-4D97-AF65-F5344CB8AC3E}">
        <p14:creationId xmlns:p14="http://schemas.microsoft.com/office/powerpoint/2010/main" val="3528882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Soli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9" y="2142637"/>
            <a:ext cx="11228387" cy="1720381"/>
          </a:xfrm>
        </p:spPr>
        <p:txBody>
          <a:bodyPr/>
          <a:lstStyle>
            <a:lvl1pPr>
              <a:defRPr sz="5999">
                <a:solidFill>
                  <a:schemeClr val="bg1"/>
                </a:solidFill>
              </a:defRPr>
            </a:lvl1pPr>
          </a:lstStyle>
          <a:p>
            <a:r>
              <a:rPr lang="en-US" smtClean="0"/>
              <a:t>Headline here</a:t>
            </a:r>
            <a:endParaRPr lang="en-US"/>
          </a:p>
        </p:txBody>
      </p:sp>
      <p:sp>
        <p:nvSpPr>
          <p:cNvPr id="3" name="Subtitle 2"/>
          <p:cNvSpPr>
            <a:spLocks noGrp="1"/>
          </p:cNvSpPr>
          <p:nvPr>
            <p:ph type="subTitle" idx="1" hasCustomPrompt="1"/>
          </p:nvPr>
        </p:nvSpPr>
        <p:spPr>
          <a:xfrm>
            <a:off x="274702" y="3954463"/>
            <a:ext cx="8705850" cy="1055382"/>
          </a:xfrm>
        </p:spPr>
        <p:txBody>
          <a:bodyPr/>
          <a:lstStyle>
            <a:lvl1pPr marL="0" indent="0" algn="l">
              <a:buNone/>
              <a:defRPr sz="2200">
                <a:solidFill>
                  <a:schemeClr val="bg1"/>
                </a:solidFill>
                <a:latin typeface="+mn-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smtClean="0"/>
              <a:t>Speaker Name</a:t>
            </a:r>
            <a:br>
              <a:rPr lang="en-US" smtClean="0"/>
            </a:br>
            <a:r>
              <a:rPr lang="en-US" smtClean="0"/>
              <a:t>Date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73325" y="479775"/>
            <a:ext cx="1304123" cy="285764"/>
          </a:xfrm>
          <a:prstGeom prst="rect">
            <a:avLst/>
          </a:prstGeom>
        </p:spPr>
      </p:pic>
    </p:spTree>
    <p:extLst>
      <p:ext uri="{BB962C8B-B14F-4D97-AF65-F5344CB8AC3E}">
        <p14:creationId xmlns:p14="http://schemas.microsoft.com/office/powerpoint/2010/main" val="122790305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smtClean="0"/>
              <a:t>Presentation title</a:t>
            </a:r>
            <a:endParaRPr lang="en-US" dirty="0"/>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sp>
        <p:nvSpPr>
          <p:cNvPr id="48" name="TextBox 47"/>
          <p:cNvSpPr txBox="1"/>
          <p:nvPr userDrawn="1"/>
        </p:nvSpPr>
        <p:spPr>
          <a:xfrm>
            <a:off x="148079" y="296862"/>
            <a:ext cx="4337341" cy="683264"/>
          </a:xfrm>
          <a:prstGeom prst="rect">
            <a:avLst/>
          </a:prstGeom>
          <a:noFill/>
        </p:spPr>
        <p:txBody>
          <a:bodyPr wrap="none" lIns="182880" tIns="146304" rIns="182880" bIns="146304" rtlCol="0">
            <a:spAutoFit/>
          </a:bodyPr>
          <a:lstStyle/>
          <a:p>
            <a:pPr>
              <a:lnSpc>
                <a:spcPct val="90000"/>
              </a:lnSpc>
              <a:spcAft>
                <a:spcPts val="600"/>
              </a:spcAft>
            </a:pPr>
            <a:r>
              <a:rPr lang="en-US" sz="2800" dirty="0" smtClean="0">
                <a:solidFill>
                  <a:srgbClr val="737373"/>
                </a:solidFill>
                <a:latin typeface="+mj-lt"/>
              </a:rPr>
              <a:t>Microsoft Virtual Academy</a:t>
            </a:r>
          </a:p>
        </p:txBody>
      </p:sp>
    </p:spTree>
    <p:extLst>
      <p:ext uri="{BB962C8B-B14F-4D97-AF65-F5344CB8AC3E}">
        <p14:creationId xmlns:p14="http://schemas.microsoft.com/office/powerpoint/2010/main" val="2071138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art 1">
    <p:spTree>
      <p:nvGrpSpPr>
        <p:cNvPr id="1" name=""/>
        <p:cNvGrpSpPr/>
        <p:nvPr/>
      </p:nvGrpSpPr>
      <p:grpSpPr>
        <a:xfrm>
          <a:off x="0" y="0"/>
          <a:ext cx="0" cy="0"/>
          <a:chOff x="0" y="0"/>
          <a:chExt cx="0" cy="0"/>
        </a:xfrm>
      </p:grpSpPr>
      <p:pic>
        <p:nvPicPr>
          <p:cNvPr id="7"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372" y="1"/>
            <a:ext cx="12534900" cy="6994526"/>
          </a:xfrm>
          <a:prstGeom prst="rect">
            <a:avLst/>
          </a:prstGeom>
        </p:spPr>
      </p:pic>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2938" y="284937"/>
            <a:ext cx="11910600" cy="6424653"/>
          </a:xfrm>
          <a:prstGeom prst="rect">
            <a:avLst/>
          </a:prstGeom>
          <a:noFill/>
          <a:ln>
            <a:noFill/>
          </a:ln>
        </p:spPr>
      </p:pic>
      <p:pic>
        <p:nvPicPr>
          <p:cNvPr id="8" name="Picture 7"/>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480241" y="479776"/>
            <a:ext cx="1300462" cy="277369"/>
          </a:xfrm>
          <a:prstGeom prst="rect">
            <a:avLst/>
          </a:prstGeom>
        </p:spPr>
      </p:pic>
      <p:sp>
        <p:nvSpPr>
          <p:cNvPr id="2" name="Title 1"/>
          <p:cNvSpPr>
            <a:spLocks noGrp="1"/>
          </p:cNvSpPr>
          <p:nvPr userDrawn="1">
            <p:ph type="ctrTitle" hasCustomPrompt="1"/>
          </p:nvPr>
        </p:nvSpPr>
        <p:spPr>
          <a:xfrm>
            <a:off x="274639" y="2142637"/>
            <a:ext cx="11228387" cy="1720381"/>
          </a:xfrm>
        </p:spPr>
        <p:txBody>
          <a:bodyPr/>
          <a:lstStyle>
            <a:lvl1pPr>
              <a:defRPr sz="5999" baseline="0"/>
            </a:lvl1pPr>
          </a:lstStyle>
          <a:p>
            <a:r>
              <a:rPr lang="en-US" smtClean="0"/>
              <a:t>Lorem ipsum</a:t>
            </a:r>
            <a:br>
              <a:rPr lang="en-US" smtClean="0"/>
            </a:br>
            <a:r>
              <a:rPr lang="en-US" smtClean="0"/>
              <a:t>dolor amet</a:t>
            </a:r>
            <a:endParaRPr lang="en-US"/>
          </a:p>
        </p:txBody>
      </p:sp>
      <p:sp>
        <p:nvSpPr>
          <p:cNvPr id="3" name="Subtitle 2"/>
          <p:cNvSpPr>
            <a:spLocks noGrp="1"/>
          </p:cNvSpPr>
          <p:nvPr userDrawn="1">
            <p:ph type="subTitle" idx="1" hasCustomPrompt="1"/>
          </p:nvPr>
        </p:nvSpPr>
        <p:spPr>
          <a:xfrm>
            <a:off x="274702" y="3954463"/>
            <a:ext cx="8705850" cy="1055382"/>
          </a:xfrm>
        </p:spPr>
        <p:txBody>
          <a:bodyPr/>
          <a:lstStyle>
            <a:lvl1pPr marL="0" indent="0" algn="l">
              <a:buNone/>
              <a:defRPr sz="2200">
                <a:solidFill>
                  <a:schemeClr val="tx2"/>
                </a:solidFill>
                <a:latin typeface="+mn-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smtClean="0"/>
              <a:t>Speaker Name</a:t>
            </a:r>
            <a:br>
              <a:rPr lang="en-US" smtClean="0"/>
            </a:br>
            <a:r>
              <a:rPr lang="en-US" smtClean="0"/>
              <a:t>Date</a:t>
            </a:r>
          </a:p>
        </p:txBody>
      </p:sp>
    </p:spTree>
    <p:extLst>
      <p:ext uri="{BB962C8B-B14F-4D97-AF65-F5344CB8AC3E}">
        <p14:creationId xmlns:p14="http://schemas.microsoft.com/office/powerpoint/2010/main" val="247473586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Title Slide Part 2">
    <p:spTree>
      <p:nvGrpSpPr>
        <p:cNvPr id="1" name=""/>
        <p:cNvGrpSpPr/>
        <p:nvPr/>
      </p:nvGrpSpPr>
      <p:grpSpPr>
        <a:xfrm>
          <a:off x="0" y="0"/>
          <a:ext cx="0" cy="0"/>
          <a:chOff x="0" y="0"/>
          <a:chExt cx="0" cy="0"/>
        </a:xfrm>
      </p:grpSpPr>
      <p:pic>
        <p:nvPicPr>
          <p:cNvPr id="6" name="Picture Placeholder 3"/>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flipH="1">
            <a:off x="-7372" y="1"/>
            <a:ext cx="12534900" cy="6994526"/>
          </a:xfrm>
          <a:prstGeom prst="rect">
            <a:avLst/>
          </a:prstGeom>
        </p:spPr>
      </p:pic>
      <p:sp>
        <p:nvSpPr>
          <p:cNvPr id="2" name="Title 1"/>
          <p:cNvSpPr>
            <a:spLocks noGrp="1"/>
          </p:cNvSpPr>
          <p:nvPr>
            <p:ph type="ctrTitle" hasCustomPrompt="1"/>
          </p:nvPr>
        </p:nvSpPr>
        <p:spPr>
          <a:xfrm>
            <a:off x="274639" y="2142637"/>
            <a:ext cx="11228387" cy="1720381"/>
          </a:xfrm>
        </p:spPr>
        <p:txBody>
          <a:bodyPr/>
          <a:lstStyle>
            <a:lvl1pPr>
              <a:defRPr sz="5999"/>
            </a:lvl1pPr>
          </a:lstStyle>
          <a:p>
            <a:r>
              <a:rPr lang="en-US" smtClean="0"/>
              <a:t>Lorem ipsum</a:t>
            </a:r>
            <a:br>
              <a:rPr lang="en-US" smtClean="0"/>
            </a:br>
            <a:r>
              <a:rPr lang="en-US" smtClean="0"/>
              <a:t>dolor amet</a:t>
            </a:r>
            <a:endParaRPr lang="en-US"/>
          </a:p>
        </p:txBody>
      </p:sp>
      <p:sp>
        <p:nvSpPr>
          <p:cNvPr id="3" name="Subtitle 2"/>
          <p:cNvSpPr>
            <a:spLocks noGrp="1"/>
          </p:cNvSpPr>
          <p:nvPr>
            <p:ph type="subTitle" idx="1" hasCustomPrompt="1"/>
          </p:nvPr>
        </p:nvSpPr>
        <p:spPr>
          <a:xfrm>
            <a:off x="274702" y="3954463"/>
            <a:ext cx="8705850" cy="1055382"/>
          </a:xfrm>
        </p:spPr>
        <p:txBody>
          <a:bodyPr/>
          <a:lstStyle>
            <a:lvl1pPr marL="0" indent="0" algn="l">
              <a:buNone/>
              <a:defRPr sz="2200">
                <a:solidFill>
                  <a:schemeClr val="tx2"/>
                </a:solidFill>
                <a:latin typeface="+mn-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smtClean="0"/>
              <a:t>Speaker Name</a:t>
            </a:r>
            <a:br>
              <a:rPr lang="en-US" smtClean="0"/>
            </a:br>
            <a:r>
              <a:rPr lang="en-US" smtClean="0"/>
              <a:t>Date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80241" y="479776"/>
            <a:ext cx="1300462" cy="277369"/>
          </a:xfrm>
          <a:prstGeom prst="rect">
            <a:avLst/>
          </a:prstGeom>
        </p:spPr>
      </p:pic>
    </p:spTree>
    <p:extLst>
      <p:ext uri="{BB962C8B-B14F-4D97-AF65-F5344CB8AC3E}">
        <p14:creationId xmlns:p14="http://schemas.microsoft.com/office/powerpoint/2010/main" val="383175480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3384866"/>
          </a:xfrm>
        </p:spPr>
        <p:txBody>
          <a:bodyPr lIns="146304" tIns="91440" rIns="146304" bIns="91440"/>
          <a:lstStyle>
            <a:lvl1pPr>
              <a:lnSpc>
                <a:spcPts val="6299"/>
              </a:lnSpc>
              <a:defRPr sz="5799" baseline="0">
                <a:solidFill>
                  <a:schemeClr val="tx1"/>
                </a:solidFill>
              </a:defRPr>
            </a:lvl1pPr>
          </a:lstStyle>
          <a:p>
            <a:r>
              <a:rPr lang="en-US" dirty="0" smtClean="0"/>
              <a:t>Lorem ipsum dolor sit</a:t>
            </a:r>
            <a:br>
              <a:rPr lang="en-US" dirty="0" smtClean="0"/>
            </a:br>
            <a:r>
              <a:rPr lang="en-US" dirty="0" err="1" smtClean="0"/>
              <a:t>amet</a:t>
            </a:r>
            <a:r>
              <a:rPr lang="en-US" dirty="0" smtClean="0"/>
              <a:t>, </a:t>
            </a:r>
            <a:r>
              <a:rPr lang="en-US" dirty="0" err="1" smtClean="0"/>
              <a:t>consectetuer</a:t>
            </a:r>
            <a:r>
              <a:rPr lang="en-US" dirty="0" smtClean="0"/>
              <a:t> </a:t>
            </a:r>
            <a:r>
              <a:rPr lang="en-US" dirty="0" err="1" smtClean="0"/>
              <a:t>adipi</a:t>
            </a:r>
            <a:r>
              <a:rPr lang="en-US" dirty="0" smtClean="0"/>
              <a:t/>
            </a:r>
            <a:br>
              <a:rPr lang="en-US" dirty="0" smtClean="0"/>
            </a:br>
            <a:r>
              <a:rPr lang="en-US" dirty="0" err="1" smtClean="0"/>
              <a:t>scing</a:t>
            </a:r>
            <a:r>
              <a:rPr lang="en-US" dirty="0" smtClean="0"/>
              <a:t> </a:t>
            </a:r>
            <a:r>
              <a:rPr lang="en-US" dirty="0" err="1" smtClean="0"/>
              <a:t>elit</a:t>
            </a:r>
            <a:r>
              <a:rPr lang="en-US" dirty="0" smtClean="0"/>
              <a:t> </a:t>
            </a:r>
            <a:r>
              <a:rPr lang="en-US" dirty="0" err="1" smtClean="0"/>
              <a:t>aenean</a:t>
            </a:r>
            <a:r>
              <a:rPr lang="en-US" dirty="0" smtClean="0"/>
              <a:t> </a:t>
            </a:r>
            <a:r>
              <a:rPr lang="en-US" dirty="0" err="1" smtClean="0"/>
              <a:t>massa</a:t>
            </a:r>
            <a:r>
              <a:rPr lang="en-US" dirty="0" smtClean="0"/>
              <a:t>.</a:t>
            </a:r>
            <a:br>
              <a:rPr lang="en-US" dirty="0" smtClean="0"/>
            </a:br>
            <a:r>
              <a:rPr lang="en-US" dirty="0" smtClean="0"/>
              <a:t>Cum </a:t>
            </a:r>
            <a:r>
              <a:rPr lang="en-US" dirty="0" err="1" smtClean="0"/>
              <a:t>sociis</a:t>
            </a:r>
            <a:r>
              <a:rPr lang="en-US" dirty="0" smtClean="0"/>
              <a:t> </a:t>
            </a:r>
            <a:r>
              <a:rPr lang="en-US" dirty="0" err="1" smtClean="0"/>
              <a:t>natoque</a:t>
            </a:r>
            <a:r>
              <a:rPr lang="en-US" dirty="0" smtClean="0"/>
              <a:t>.</a:t>
            </a:r>
            <a:endParaRPr lang="en-US" dirty="0"/>
          </a:p>
        </p:txBody>
      </p:sp>
      <p:sp>
        <p:nvSpPr>
          <p:cNvPr id="3" name="Footer Placeholder 2"/>
          <p:cNvSpPr>
            <a:spLocks noGrp="1"/>
          </p:cNvSpPr>
          <p:nvPr>
            <p:ph type="ftr" sz="quarter" idx="10"/>
          </p:nvPr>
        </p:nvSpPr>
        <p:spPr/>
        <p:txBody>
          <a:bodyPr/>
          <a:lstStyle/>
          <a:p>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32597"/>
            <a:fld id="{27258FFF-F925-446B-8502-81C933981705}" type="slidenum">
              <a:rPr lang="en-US" smtClean="0">
                <a:solidFill>
                  <a:srgbClr val="505050"/>
                </a:solidFill>
              </a:rPr>
              <a:pPr defTabSz="932597"/>
              <a:t>‹#›</a:t>
            </a:fld>
            <a:endParaRPr lang="en-US" dirty="0">
              <a:solidFill>
                <a:srgbClr val="505050"/>
              </a:solidFill>
            </a:endParaRPr>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199"/>
              </a:spcBef>
              <a:buNone/>
              <a:defRPr sz="1599" baseline="0"/>
            </a:lvl1pPr>
            <a:lvl2pPr marL="0" indent="0">
              <a:lnSpc>
                <a:spcPts val="1800"/>
              </a:lnSpc>
              <a:spcBef>
                <a:spcPts val="1199"/>
              </a:spcBef>
              <a:buNone/>
              <a:defRPr sz="1599"/>
            </a:lvl2pPr>
            <a:lvl3pPr marL="0" indent="0">
              <a:lnSpc>
                <a:spcPts val="1800"/>
              </a:lnSpc>
              <a:spcBef>
                <a:spcPts val="1199"/>
              </a:spcBef>
              <a:buNone/>
              <a:defRPr sz="1599"/>
            </a:lvl3pPr>
            <a:lvl4pPr marL="0" indent="0">
              <a:lnSpc>
                <a:spcPts val="1800"/>
              </a:lnSpc>
              <a:spcBef>
                <a:spcPts val="1199"/>
              </a:spcBef>
              <a:buNone/>
              <a:defRPr sz="1599"/>
            </a:lvl4pPr>
            <a:lvl5pPr marL="0" indent="0">
              <a:lnSpc>
                <a:spcPts val="1800"/>
              </a:lnSpc>
              <a:spcBef>
                <a:spcPts val="1199"/>
              </a:spcBef>
              <a:buNone/>
              <a:defRPr sz="159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1577243311"/>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_screen">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7715644" y="1377431"/>
            <a:ext cx="4446194" cy="5048308"/>
          </a:xfrm>
        </p:spPr>
        <p:txBody>
          <a:bodyPr wrap="square">
            <a:normAutofit/>
          </a:bodyPr>
          <a:lstStyle>
            <a:lvl1pPr marL="0" indent="0">
              <a:spcBef>
                <a:spcPts val="1224"/>
              </a:spcBef>
              <a:buClr>
                <a:schemeClr val="tx1"/>
              </a:buClr>
              <a:buFont typeface="Wingdings" pitchFamily="2" charset="2"/>
              <a:buNone/>
              <a:defRPr sz="2652">
                <a:solidFill>
                  <a:srgbClr val="0072C6"/>
                </a:solidFill>
              </a:defRPr>
            </a:lvl1pPr>
            <a:lvl2pPr marL="0" indent="0">
              <a:spcBef>
                <a:spcPts val="612"/>
              </a:spcBef>
              <a:buNone/>
              <a:defRPr sz="1836">
                <a:solidFill>
                  <a:schemeClr val="tx1"/>
                </a:solidFill>
                <a:latin typeface="+mj-lt"/>
              </a:defRPr>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p:txBody>
      </p:sp>
      <p:sp>
        <p:nvSpPr>
          <p:cNvPr id="7" name="Picture Placeholder 6"/>
          <p:cNvSpPr>
            <a:spLocks noGrp="1"/>
          </p:cNvSpPr>
          <p:nvPr>
            <p:ph type="pic" sz="quarter" idx="12" hasCustomPrompt="1"/>
          </p:nvPr>
        </p:nvSpPr>
        <p:spPr>
          <a:xfrm>
            <a:off x="275288" y="1377858"/>
            <a:ext cx="7006597" cy="5047882"/>
          </a:xfrm>
          <a:ln w="152400">
            <a:noFill/>
          </a:ln>
        </p:spPr>
        <p:txBody>
          <a:bodyPr/>
          <a:lstStyle>
            <a:lvl1pPr marL="0" indent="0">
              <a:buNone/>
              <a:defRPr/>
            </a:lvl1pPr>
          </a:lstStyle>
          <a:p>
            <a:r>
              <a:rPr lang="en-US" dirty="0" smtClean="0"/>
              <a:t>Screen shot or image here</a:t>
            </a:r>
            <a:endParaRPr lang="en-US" dirty="0"/>
          </a:p>
        </p:txBody>
      </p:sp>
      <p:sp>
        <p:nvSpPr>
          <p:cNvPr id="10" name="Title 2"/>
          <p:cNvSpPr>
            <a:spLocks noGrp="1"/>
          </p:cNvSpPr>
          <p:nvPr>
            <p:ph type="title"/>
          </p:nvPr>
        </p:nvSpPr>
        <p:spPr>
          <a:xfrm>
            <a:off x="365760" y="365760"/>
            <a:ext cx="11889564" cy="917575"/>
          </a:xfrm>
        </p:spPr>
        <p:txBody>
          <a:bodyPr/>
          <a:lstStyle>
            <a:lvl1pPr>
              <a:defRPr sz="4800"/>
            </a:lvl1pPr>
          </a:lstStyle>
          <a:p>
            <a:r>
              <a:rPr lang="en-US" dirty="0" smtClean="0"/>
              <a:t>Click to edit Master title style</a:t>
            </a:r>
            <a:endParaRPr lang="en-US" dirty="0"/>
          </a:p>
        </p:txBody>
      </p:sp>
    </p:spTree>
    <p:extLst>
      <p:ext uri="{BB962C8B-B14F-4D97-AF65-F5344CB8AC3E}">
        <p14:creationId xmlns:p14="http://schemas.microsoft.com/office/powerpoint/2010/main" val="777367423"/>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_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44676" y="1377434"/>
            <a:ext cx="6886900" cy="4923061"/>
          </a:xfrm>
          <a:solidFill>
            <a:schemeClr val="bg1">
              <a:lumMod val="95000"/>
            </a:schemeClr>
          </a:solidFill>
          <a:ln w="76200">
            <a:solidFill>
              <a:srgbClr val="0072C6"/>
            </a:solidFill>
          </a:ln>
        </p:spPr>
        <p:txBody>
          <a:bodyPr wrap="square">
            <a:normAutofit/>
          </a:bodyPr>
          <a:lstStyle>
            <a:lvl1pPr marL="0" indent="0" defTabSz="373039">
              <a:lnSpc>
                <a:spcPct val="100000"/>
              </a:lnSpc>
              <a:spcBef>
                <a:spcPts val="0"/>
              </a:spcBef>
              <a:buClr>
                <a:schemeClr val="tx1"/>
              </a:buClr>
              <a:buFont typeface="Wingdings" pitchFamily="2" charset="2"/>
              <a:buNone/>
              <a:defRPr sz="1836" baseline="0">
                <a:solidFill>
                  <a:schemeClr val="tx1"/>
                </a:solidFill>
                <a:latin typeface="Consolas" panose="020B0609020204030204" pitchFamily="49" charset="0"/>
                <a:cs typeface="Consolas" panose="020B0609020204030204" pitchFamily="49" charset="0"/>
              </a:defRPr>
            </a:lvl1pPr>
            <a:lvl2pPr marL="373039" indent="0" defTabSz="373039">
              <a:lnSpc>
                <a:spcPct val="100000"/>
              </a:lnSpc>
              <a:spcBef>
                <a:spcPts val="0"/>
              </a:spcBef>
              <a:buNone/>
              <a:defRPr sz="1836">
                <a:latin typeface="Consolas" panose="020B0609020204030204" pitchFamily="49" charset="0"/>
                <a:cs typeface="Consolas" panose="020B0609020204030204" pitchFamily="49" charset="0"/>
              </a:defRPr>
            </a:lvl2pPr>
            <a:lvl3pPr marL="746077" indent="0" defTabSz="373039">
              <a:lnSpc>
                <a:spcPct val="100000"/>
              </a:lnSpc>
              <a:spcBef>
                <a:spcPts val="0"/>
              </a:spcBef>
              <a:buNone/>
              <a:tabLst/>
              <a:defRPr sz="1836">
                <a:latin typeface="Consolas" panose="020B0609020204030204" pitchFamily="49" charset="0"/>
                <a:cs typeface="Consolas" panose="020B0609020204030204" pitchFamily="49" charset="0"/>
              </a:defRPr>
            </a:lvl3pPr>
            <a:lvl4pPr marL="1119116" indent="0" defTabSz="373039">
              <a:lnSpc>
                <a:spcPct val="100000"/>
              </a:lnSpc>
              <a:spcBef>
                <a:spcPts val="0"/>
              </a:spcBef>
              <a:buNone/>
              <a:defRPr sz="1836">
                <a:latin typeface="Consolas" panose="020B0609020204030204" pitchFamily="49" charset="0"/>
                <a:cs typeface="Consolas" panose="020B0609020204030204" pitchFamily="49" charset="0"/>
              </a:defRPr>
            </a:lvl4pPr>
            <a:lvl5pPr marL="1492154" indent="0" defTabSz="373039">
              <a:lnSpc>
                <a:spcPct val="100000"/>
              </a:lnSpc>
              <a:spcBef>
                <a:spcPts val="0"/>
              </a:spcBef>
              <a:buNone/>
              <a:tabLst/>
              <a:defRPr sz="1836">
                <a:latin typeface="Consolas" panose="020B0609020204030204" pitchFamily="49" charset="0"/>
                <a:cs typeface="Consolas" panose="020B0609020204030204" pitchFamily="49" charset="0"/>
              </a:defRPr>
            </a:lvl5pPr>
          </a:lstStyle>
          <a:p>
            <a:pPr lvl="0"/>
            <a:r>
              <a:rPr lang="en-US" dirty="0" smtClean="0"/>
              <a:t>Click to edit code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quarter" idx="11"/>
          </p:nvPr>
        </p:nvSpPr>
        <p:spPr>
          <a:xfrm>
            <a:off x="7715645" y="1377433"/>
            <a:ext cx="4062854" cy="4923062"/>
          </a:xfrm>
        </p:spPr>
        <p:txBody>
          <a:bodyPr wrap="square">
            <a:normAutofit/>
          </a:bodyPr>
          <a:lstStyle>
            <a:lvl1pPr marL="0" indent="0">
              <a:spcBef>
                <a:spcPts val="1224"/>
              </a:spcBef>
              <a:buClr>
                <a:schemeClr val="tx1"/>
              </a:buClr>
              <a:buFont typeface="Wingdings" pitchFamily="2" charset="2"/>
              <a:buNone/>
              <a:defRPr sz="2652">
                <a:solidFill>
                  <a:srgbClr val="0072C6"/>
                </a:solidFill>
              </a:defRPr>
            </a:lvl1pPr>
            <a:lvl2pPr marL="0" indent="0">
              <a:spcBef>
                <a:spcPts val="612"/>
              </a:spcBef>
              <a:buNone/>
              <a:defRPr sz="1836">
                <a:latin typeface="+mj-lt"/>
              </a:defRPr>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p:txBody>
      </p:sp>
      <p:sp>
        <p:nvSpPr>
          <p:cNvPr id="8" name="Title 2"/>
          <p:cNvSpPr>
            <a:spLocks noGrp="1"/>
          </p:cNvSpPr>
          <p:nvPr>
            <p:ph type="title"/>
          </p:nvPr>
        </p:nvSpPr>
        <p:spPr>
          <a:xfrm>
            <a:off x="365760" y="365760"/>
            <a:ext cx="11889564" cy="917575"/>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441738630"/>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sp>
        <p:nvSpPr>
          <p:cNvPr id="5" name="Isosceles Triangle 4"/>
          <p:cNvSpPr/>
          <p:nvPr userDrawn="1"/>
        </p:nvSpPr>
        <p:spPr bwMode="auto">
          <a:xfrm rot="10800000">
            <a:off x="-11376995" y="-251205"/>
            <a:ext cx="20270504" cy="9561744"/>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p:cNvGrpSpPr/>
          <p:nvPr userDrawn="1"/>
        </p:nvGrpSpPr>
        <p:grpSpPr>
          <a:xfrm>
            <a:off x="2516675" y="3366945"/>
            <a:ext cx="9530796" cy="3237609"/>
            <a:chOff x="4567099" y="3930781"/>
            <a:chExt cx="7771523" cy="2640360"/>
          </a:xfrm>
        </p:grpSpPr>
        <p:sp>
          <p:nvSpPr>
            <p:cNvPr id="7" name="Freeform 13"/>
            <p:cNvSpPr>
              <a:spLocks/>
            </p:cNvSpPr>
            <p:nvPr/>
          </p:nvSpPr>
          <p:spPr bwMode="auto">
            <a:xfrm>
              <a:off x="6598033" y="5723324"/>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8" name="Freeform 23"/>
            <p:cNvSpPr>
              <a:spLocks/>
            </p:cNvSpPr>
            <p:nvPr/>
          </p:nvSpPr>
          <p:spPr bwMode="auto">
            <a:xfrm>
              <a:off x="7112986" y="5723324"/>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9" name="Freeform 8"/>
            <p:cNvSpPr>
              <a:spLocks/>
            </p:cNvSpPr>
            <p:nvPr/>
          </p:nvSpPr>
          <p:spPr bwMode="auto">
            <a:xfrm>
              <a:off x="9306606" y="5710321"/>
              <a:ext cx="99706" cy="28117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10" name="Freeform 16"/>
            <p:cNvSpPr>
              <a:spLocks noEditPoints="1"/>
            </p:cNvSpPr>
            <p:nvPr/>
          </p:nvSpPr>
          <p:spPr bwMode="auto">
            <a:xfrm>
              <a:off x="9766844" y="5700351"/>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11" name="Freeform 29"/>
            <p:cNvSpPr>
              <a:spLocks/>
            </p:cNvSpPr>
            <p:nvPr/>
          </p:nvSpPr>
          <p:spPr bwMode="auto">
            <a:xfrm>
              <a:off x="10548385" y="5710321"/>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12" name="Freeform 7"/>
            <p:cNvSpPr>
              <a:spLocks/>
            </p:cNvSpPr>
            <p:nvPr/>
          </p:nvSpPr>
          <p:spPr bwMode="auto">
            <a:xfrm>
              <a:off x="6111081" y="53368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13" name="Freeform 12"/>
            <p:cNvSpPr>
              <a:spLocks/>
            </p:cNvSpPr>
            <p:nvPr/>
          </p:nvSpPr>
          <p:spPr bwMode="auto">
            <a:xfrm>
              <a:off x="6598033" y="5336886"/>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14" name="Freeform 23"/>
            <p:cNvSpPr>
              <a:spLocks/>
            </p:cNvSpPr>
            <p:nvPr/>
          </p:nvSpPr>
          <p:spPr bwMode="auto">
            <a:xfrm>
              <a:off x="7112986" y="5336886"/>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15" name="Freeform 8"/>
            <p:cNvSpPr>
              <a:spLocks/>
            </p:cNvSpPr>
            <p:nvPr/>
          </p:nvSpPr>
          <p:spPr bwMode="auto">
            <a:xfrm>
              <a:off x="9306606" y="5323883"/>
              <a:ext cx="99706" cy="28117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16" name="Freeform 15"/>
            <p:cNvSpPr>
              <a:spLocks noEditPoints="1"/>
            </p:cNvSpPr>
            <p:nvPr/>
          </p:nvSpPr>
          <p:spPr bwMode="auto">
            <a:xfrm>
              <a:off x="9766844" y="5313913"/>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17" name="Freeform 29"/>
            <p:cNvSpPr>
              <a:spLocks/>
            </p:cNvSpPr>
            <p:nvPr/>
          </p:nvSpPr>
          <p:spPr bwMode="auto">
            <a:xfrm>
              <a:off x="10548385" y="5323883"/>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18" name="Freeform 7"/>
            <p:cNvSpPr>
              <a:spLocks/>
            </p:cNvSpPr>
            <p:nvPr/>
          </p:nvSpPr>
          <p:spPr bwMode="auto">
            <a:xfrm>
              <a:off x="6111081" y="57515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19" name="Freeform 21"/>
            <p:cNvSpPr>
              <a:spLocks noEditPoints="1"/>
            </p:cNvSpPr>
            <p:nvPr/>
          </p:nvSpPr>
          <p:spPr bwMode="auto">
            <a:xfrm>
              <a:off x="11282288" y="5218320"/>
              <a:ext cx="222402" cy="29199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20" name="Freeform 21"/>
            <p:cNvSpPr>
              <a:spLocks noEditPoints="1"/>
            </p:cNvSpPr>
            <p:nvPr/>
          </p:nvSpPr>
          <p:spPr bwMode="auto">
            <a:xfrm>
              <a:off x="8886561" y="5723324"/>
              <a:ext cx="200865" cy="263721"/>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21" name="Freeform 16"/>
            <p:cNvSpPr>
              <a:spLocks noEditPoints="1"/>
            </p:cNvSpPr>
            <p:nvPr/>
          </p:nvSpPr>
          <p:spPr bwMode="auto">
            <a:xfrm>
              <a:off x="11612381" y="5219174"/>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22" name="Freeform 16"/>
            <p:cNvSpPr>
              <a:spLocks noEditPoints="1"/>
            </p:cNvSpPr>
            <p:nvPr/>
          </p:nvSpPr>
          <p:spPr bwMode="auto">
            <a:xfrm>
              <a:off x="12145192" y="5219174"/>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23" name="Freeform 5"/>
            <p:cNvSpPr>
              <a:spLocks/>
            </p:cNvSpPr>
            <p:nvPr/>
          </p:nvSpPr>
          <p:spPr bwMode="auto">
            <a:xfrm>
              <a:off x="11883858" y="5242985"/>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grpSp>
          <p:nvGrpSpPr>
            <p:cNvPr id="24" name="Group 746"/>
            <p:cNvGrpSpPr/>
            <p:nvPr/>
          </p:nvGrpSpPr>
          <p:grpSpPr>
            <a:xfrm>
              <a:off x="4567099" y="6184673"/>
              <a:ext cx="267226" cy="360869"/>
              <a:chOff x="7011958" y="-48945"/>
              <a:chExt cx="557213" cy="752475"/>
            </a:xfrm>
            <a:solidFill>
              <a:schemeClr val="tx1">
                <a:lumMod val="75000"/>
                <a:lumOff val="25000"/>
                <a:alpha val="5000"/>
              </a:schemeClr>
            </a:solidFill>
          </p:grpSpPr>
          <p:sp>
            <p:nvSpPr>
              <p:cNvPr id="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grpSp>
        <p:sp>
          <p:nvSpPr>
            <p:cNvPr id="25" name="Freeform 19"/>
            <p:cNvSpPr>
              <a:spLocks/>
            </p:cNvSpPr>
            <p:nvPr/>
          </p:nvSpPr>
          <p:spPr bwMode="auto">
            <a:xfrm>
              <a:off x="4988356" y="6186833"/>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26" name="Freeform 7"/>
            <p:cNvSpPr>
              <a:spLocks/>
            </p:cNvSpPr>
            <p:nvPr/>
          </p:nvSpPr>
          <p:spPr bwMode="auto">
            <a:xfrm>
              <a:off x="5468221" y="6186833"/>
              <a:ext cx="128919"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27" name="Freeform 8"/>
            <p:cNvSpPr>
              <a:spLocks/>
            </p:cNvSpPr>
            <p:nvPr/>
          </p:nvSpPr>
          <p:spPr bwMode="auto">
            <a:xfrm>
              <a:off x="5769216" y="6186831"/>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28" name="Freeform 23"/>
            <p:cNvSpPr>
              <a:spLocks/>
            </p:cNvSpPr>
            <p:nvPr/>
          </p:nvSpPr>
          <p:spPr bwMode="auto">
            <a:xfrm>
              <a:off x="6551364" y="6186833"/>
              <a:ext cx="131447" cy="356420"/>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29" name="Freeform 24"/>
            <p:cNvSpPr>
              <a:spLocks/>
            </p:cNvSpPr>
            <p:nvPr/>
          </p:nvSpPr>
          <p:spPr bwMode="auto">
            <a:xfrm>
              <a:off x="6856424" y="6186833"/>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30" name="Freeform 17"/>
            <p:cNvSpPr>
              <a:spLocks/>
            </p:cNvSpPr>
            <p:nvPr/>
          </p:nvSpPr>
          <p:spPr bwMode="auto">
            <a:xfrm>
              <a:off x="7159946" y="6186831"/>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31" name="Freeform 18"/>
            <p:cNvSpPr>
              <a:spLocks noEditPoints="1"/>
            </p:cNvSpPr>
            <p:nvPr/>
          </p:nvSpPr>
          <p:spPr bwMode="auto">
            <a:xfrm>
              <a:off x="7494554" y="6180696"/>
              <a:ext cx="245196" cy="369059"/>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15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32" name="Freeform 20"/>
            <p:cNvSpPr>
              <a:spLocks noEditPoints="1"/>
            </p:cNvSpPr>
            <p:nvPr/>
          </p:nvSpPr>
          <p:spPr bwMode="auto">
            <a:xfrm>
              <a:off x="7947969" y="6180696"/>
              <a:ext cx="245196" cy="369059"/>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15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grpSp>
          <p:nvGrpSpPr>
            <p:cNvPr id="33" name="Group 740"/>
            <p:cNvGrpSpPr/>
            <p:nvPr/>
          </p:nvGrpSpPr>
          <p:grpSpPr>
            <a:xfrm>
              <a:off x="6110525" y="6184673"/>
              <a:ext cx="267226" cy="360869"/>
              <a:chOff x="7011958" y="-48945"/>
              <a:chExt cx="557213" cy="752475"/>
            </a:xfrm>
            <a:solidFill>
              <a:schemeClr val="tx1">
                <a:lumMod val="50000"/>
                <a:lumOff val="50000"/>
                <a:alpha val="10000"/>
              </a:schemeClr>
            </a:solidFill>
          </p:grpSpPr>
          <p:sp>
            <p:nvSpPr>
              <p:cNvPr id="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grpSp>
        <p:sp>
          <p:nvSpPr>
            <p:cNvPr id="34" name="Freeform 21"/>
            <p:cNvSpPr>
              <a:spLocks noEditPoints="1"/>
            </p:cNvSpPr>
            <p:nvPr/>
          </p:nvSpPr>
          <p:spPr bwMode="auto">
            <a:xfrm>
              <a:off x="8698001" y="6184673"/>
              <a:ext cx="294356" cy="386468"/>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accent5">
                <a:alpha val="22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35" name="Freeform 16"/>
            <p:cNvSpPr>
              <a:spLocks noEditPoints="1"/>
            </p:cNvSpPr>
            <p:nvPr/>
          </p:nvSpPr>
          <p:spPr bwMode="auto">
            <a:xfrm>
              <a:off x="9132784" y="6180696"/>
              <a:ext cx="245196" cy="36905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36" name="Freeform 16"/>
            <p:cNvSpPr>
              <a:spLocks noEditPoints="1"/>
            </p:cNvSpPr>
            <p:nvPr/>
          </p:nvSpPr>
          <p:spPr bwMode="auto">
            <a:xfrm>
              <a:off x="9751830" y="6180696"/>
              <a:ext cx="245196" cy="36905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37" name="Freeform 5"/>
            <p:cNvSpPr>
              <a:spLocks/>
            </p:cNvSpPr>
            <p:nvPr/>
          </p:nvSpPr>
          <p:spPr bwMode="auto">
            <a:xfrm>
              <a:off x="9483028" y="6186834"/>
              <a:ext cx="128919"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38" name="Freeform 20"/>
            <p:cNvSpPr>
              <a:spLocks noEditPoints="1"/>
            </p:cNvSpPr>
            <p:nvPr/>
          </p:nvSpPr>
          <p:spPr bwMode="auto">
            <a:xfrm>
              <a:off x="10359794" y="6180696"/>
              <a:ext cx="245196" cy="369059"/>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grpSp>
          <p:nvGrpSpPr>
            <p:cNvPr id="39" name="Group 746"/>
            <p:cNvGrpSpPr/>
            <p:nvPr/>
          </p:nvGrpSpPr>
          <p:grpSpPr>
            <a:xfrm>
              <a:off x="10811151" y="6184673"/>
              <a:ext cx="267226" cy="360869"/>
              <a:chOff x="7011958" y="-48945"/>
              <a:chExt cx="557213" cy="752475"/>
            </a:xfrm>
            <a:solidFill>
              <a:schemeClr val="tx1">
                <a:lumMod val="75000"/>
                <a:lumOff val="25000"/>
                <a:alpha val="26000"/>
              </a:schemeClr>
            </a:solidFill>
          </p:grpSpPr>
          <p:sp>
            <p:nvSpPr>
              <p:cNvPr id="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grpSp>
        <p:sp>
          <p:nvSpPr>
            <p:cNvPr id="40" name="Freeform 18"/>
            <p:cNvSpPr>
              <a:spLocks noEditPoints="1"/>
            </p:cNvSpPr>
            <p:nvPr/>
          </p:nvSpPr>
          <p:spPr bwMode="auto">
            <a:xfrm>
              <a:off x="11767763" y="6180696"/>
              <a:ext cx="245196" cy="369059"/>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41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41" name="Freeform 19"/>
            <p:cNvSpPr>
              <a:spLocks/>
            </p:cNvSpPr>
            <p:nvPr/>
          </p:nvSpPr>
          <p:spPr bwMode="auto">
            <a:xfrm>
              <a:off x="12177814" y="6186833"/>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tx1">
                <a:lumMod val="75000"/>
                <a:lumOff val="25000"/>
                <a:alpha val="41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grpSp>
          <p:nvGrpSpPr>
            <p:cNvPr id="42" name="Group 740"/>
            <p:cNvGrpSpPr/>
            <p:nvPr/>
          </p:nvGrpSpPr>
          <p:grpSpPr>
            <a:xfrm>
              <a:off x="7466740" y="5821536"/>
              <a:ext cx="267226" cy="360869"/>
              <a:chOff x="7011958" y="-48945"/>
              <a:chExt cx="557213" cy="752475"/>
            </a:xfrm>
            <a:solidFill>
              <a:schemeClr val="tx1">
                <a:lumMod val="75000"/>
                <a:lumOff val="25000"/>
                <a:alpha val="15000"/>
              </a:schemeClr>
            </a:solidFill>
          </p:grpSpPr>
          <p:sp>
            <p:nvSpPr>
              <p:cNvPr id="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grpSp>
        <p:sp>
          <p:nvSpPr>
            <p:cNvPr id="43" name="Freeform 21"/>
            <p:cNvSpPr>
              <a:spLocks noEditPoints="1"/>
            </p:cNvSpPr>
            <p:nvPr/>
          </p:nvSpPr>
          <p:spPr bwMode="auto">
            <a:xfrm>
              <a:off x="11300805" y="6198550"/>
              <a:ext cx="267498" cy="351205"/>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lumMod val="75000"/>
                <a:lumOff val="25000"/>
                <a:alpha val="41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44" name="Freeform 7"/>
            <p:cNvSpPr>
              <a:spLocks/>
            </p:cNvSpPr>
            <p:nvPr/>
          </p:nvSpPr>
          <p:spPr bwMode="auto">
            <a:xfrm>
              <a:off x="5819099" y="57515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45" name="Freeform 7"/>
            <p:cNvSpPr>
              <a:spLocks/>
            </p:cNvSpPr>
            <p:nvPr/>
          </p:nvSpPr>
          <p:spPr bwMode="auto">
            <a:xfrm>
              <a:off x="5540329" y="57515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46" name="Freeform 8"/>
            <p:cNvSpPr>
              <a:spLocks/>
            </p:cNvSpPr>
            <p:nvPr/>
          </p:nvSpPr>
          <p:spPr bwMode="auto">
            <a:xfrm>
              <a:off x="8886887" y="5323883"/>
              <a:ext cx="99706" cy="28117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47" name="Freeform 13"/>
            <p:cNvSpPr>
              <a:spLocks/>
            </p:cNvSpPr>
            <p:nvPr/>
          </p:nvSpPr>
          <p:spPr bwMode="auto">
            <a:xfrm>
              <a:off x="11598428" y="4317219"/>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48" name="Freeform 23"/>
            <p:cNvSpPr>
              <a:spLocks/>
            </p:cNvSpPr>
            <p:nvPr/>
          </p:nvSpPr>
          <p:spPr bwMode="auto">
            <a:xfrm>
              <a:off x="12113381" y="4317219"/>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49" name="Freeform 7"/>
            <p:cNvSpPr>
              <a:spLocks/>
            </p:cNvSpPr>
            <p:nvPr/>
          </p:nvSpPr>
          <p:spPr bwMode="auto">
            <a:xfrm>
              <a:off x="11111476" y="43454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50" name="Freeform 8"/>
            <p:cNvSpPr>
              <a:spLocks/>
            </p:cNvSpPr>
            <p:nvPr/>
          </p:nvSpPr>
          <p:spPr bwMode="auto">
            <a:xfrm>
              <a:off x="10769611" y="4780726"/>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51" name="Freeform 23"/>
            <p:cNvSpPr>
              <a:spLocks/>
            </p:cNvSpPr>
            <p:nvPr/>
          </p:nvSpPr>
          <p:spPr bwMode="auto">
            <a:xfrm>
              <a:off x="11551759" y="4780728"/>
              <a:ext cx="131447" cy="356420"/>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52" name="Freeform 24"/>
            <p:cNvSpPr>
              <a:spLocks/>
            </p:cNvSpPr>
            <p:nvPr/>
          </p:nvSpPr>
          <p:spPr bwMode="auto">
            <a:xfrm>
              <a:off x="11856819" y="4780728"/>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53" name="Freeform 17"/>
            <p:cNvSpPr>
              <a:spLocks/>
            </p:cNvSpPr>
            <p:nvPr/>
          </p:nvSpPr>
          <p:spPr bwMode="auto">
            <a:xfrm>
              <a:off x="12160341" y="4780726"/>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grpSp>
          <p:nvGrpSpPr>
            <p:cNvPr id="54" name="Group 740"/>
            <p:cNvGrpSpPr/>
            <p:nvPr/>
          </p:nvGrpSpPr>
          <p:grpSpPr>
            <a:xfrm>
              <a:off x="11110920" y="4778568"/>
              <a:ext cx="267226" cy="360869"/>
              <a:chOff x="7011958" y="-48945"/>
              <a:chExt cx="557213" cy="752475"/>
            </a:xfrm>
            <a:solidFill>
              <a:schemeClr val="tx1">
                <a:lumMod val="50000"/>
                <a:lumOff val="50000"/>
                <a:alpha val="10000"/>
              </a:schemeClr>
            </a:solidFill>
          </p:grpSpPr>
          <p:sp>
            <p:nvSpPr>
              <p:cNvPr id="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grpSp>
        <p:sp>
          <p:nvSpPr>
            <p:cNvPr id="55" name="Freeform 7"/>
            <p:cNvSpPr>
              <a:spLocks/>
            </p:cNvSpPr>
            <p:nvPr/>
          </p:nvSpPr>
          <p:spPr bwMode="auto">
            <a:xfrm>
              <a:off x="10819494" y="43454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56" name="Freeform 7"/>
            <p:cNvSpPr>
              <a:spLocks/>
            </p:cNvSpPr>
            <p:nvPr/>
          </p:nvSpPr>
          <p:spPr bwMode="auto">
            <a:xfrm>
              <a:off x="10540724" y="43454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57" name="Freeform 8"/>
            <p:cNvSpPr>
              <a:spLocks/>
            </p:cNvSpPr>
            <p:nvPr/>
          </p:nvSpPr>
          <p:spPr bwMode="auto">
            <a:xfrm>
              <a:off x="9758526" y="4416216"/>
              <a:ext cx="91785" cy="258833"/>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58" name="Freeform 16"/>
            <p:cNvSpPr>
              <a:spLocks noEditPoints="1"/>
            </p:cNvSpPr>
            <p:nvPr/>
          </p:nvSpPr>
          <p:spPr bwMode="auto">
            <a:xfrm>
              <a:off x="10182200" y="4407038"/>
              <a:ext cx="178063" cy="2680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59" name="Freeform 8"/>
            <p:cNvSpPr>
              <a:spLocks/>
            </p:cNvSpPr>
            <p:nvPr/>
          </p:nvSpPr>
          <p:spPr bwMode="auto">
            <a:xfrm>
              <a:off x="9758526" y="4060479"/>
              <a:ext cx="91785" cy="258833"/>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60" name="Freeform 16"/>
            <p:cNvSpPr>
              <a:spLocks noEditPoints="1"/>
            </p:cNvSpPr>
            <p:nvPr/>
          </p:nvSpPr>
          <p:spPr bwMode="auto">
            <a:xfrm>
              <a:off x="10182200" y="4051301"/>
              <a:ext cx="178063" cy="2680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61" name="Freeform 21"/>
            <p:cNvSpPr>
              <a:spLocks noEditPoints="1"/>
            </p:cNvSpPr>
            <p:nvPr/>
          </p:nvSpPr>
          <p:spPr bwMode="auto">
            <a:xfrm>
              <a:off x="9371852" y="4428186"/>
              <a:ext cx="184907" cy="242769"/>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62" name="Freeform 21"/>
            <p:cNvSpPr>
              <a:spLocks noEditPoints="1"/>
            </p:cNvSpPr>
            <p:nvPr/>
          </p:nvSpPr>
          <p:spPr bwMode="auto">
            <a:xfrm>
              <a:off x="9198272" y="4852882"/>
              <a:ext cx="270971" cy="355765"/>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63" name="Freeform 16"/>
            <p:cNvSpPr>
              <a:spLocks noEditPoints="1"/>
            </p:cNvSpPr>
            <p:nvPr/>
          </p:nvSpPr>
          <p:spPr bwMode="auto">
            <a:xfrm>
              <a:off x="9598514" y="4849221"/>
              <a:ext cx="225716" cy="33973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64" name="Freeform 16"/>
            <p:cNvSpPr>
              <a:spLocks noEditPoints="1"/>
            </p:cNvSpPr>
            <p:nvPr/>
          </p:nvSpPr>
          <p:spPr bwMode="auto">
            <a:xfrm>
              <a:off x="10168379" y="4849221"/>
              <a:ext cx="225716" cy="33973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65" name="Freeform 5"/>
            <p:cNvSpPr>
              <a:spLocks/>
            </p:cNvSpPr>
            <p:nvPr/>
          </p:nvSpPr>
          <p:spPr bwMode="auto">
            <a:xfrm>
              <a:off x="9920932" y="4854872"/>
              <a:ext cx="118677" cy="328104"/>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66" name="Freeform 8"/>
            <p:cNvSpPr>
              <a:spLocks/>
            </p:cNvSpPr>
            <p:nvPr/>
          </p:nvSpPr>
          <p:spPr bwMode="auto">
            <a:xfrm>
              <a:off x="9372152" y="4060479"/>
              <a:ext cx="91785" cy="258833"/>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67" name="Freeform 7"/>
            <p:cNvSpPr>
              <a:spLocks/>
            </p:cNvSpPr>
            <p:nvPr/>
          </p:nvSpPr>
          <p:spPr bwMode="auto">
            <a:xfrm>
              <a:off x="11111476" y="39307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68" name="Freeform 13"/>
            <p:cNvSpPr>
              <a:spLocks/>
            </p:cNvSpPr>
            <p:nvPr/>
          </p:nvSpPr>
          <p:spPr bwMode="auto">
            <a:xfrm>
              <a:off x="11598428" y="3930781"/>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69" name="Freeform 23"/>
            <p:cNvSpPr>
              <a:spLocks/>
            </p:cNvSpPr>
            <p:nvPr/>
          </p:nvSpPr>
          <p:spPr bwMode="auto">
            <a:xfrm>
              <a:off x="12113381" y="3930781"/>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70" name="Freeform 69"/>
            <p:cNvSpPr>
              <a:spLocks/>
            </p:cNvSpPr>
            <p:nvPr/>
          </p:nvSpPr>
          <p:spPr bwMode="auto">
            <a:xfrm>
              <a:off x="8201024" y="5686425"/>
              <a:ext cx="647889" cy="49143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lumMod val="75000"/>
                <a:lumOff val="25000"/>
                <a:alpha val="15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71" name="Freeform 70"/>
            <p:cNvSpPr>
              <a:spLocks/>
            </p:cNvSpPr>
            <p:nvPr/>
          </p:nvSpPr>
          <p:spPr bwMode="auto">
            <a:xfrm>
              <a:off x="8656810" y="4300886"/>
              <a:ext cx="647889" cy="49143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4">
                <a:lumMod val="20000"/>
                <a:lumOff val="80000"/>
                <a:alpha val="15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grpSp>
      <p:grpSp>
        <p:nvGrpSpPr>
          <p:cNvPr id="82" name="Group 81"/>
          <p:cNvGrpSpPr/>
          <p:nvPr userDrawn="1"/>
        </p:nvGrpSpPr>
        <p:grpSpPr>
          <a:xfrm>
            <a:off x="10167103" y="5499819"/>
            <a:ext cx="1925055" cy="466197"/>
            <a:chOff x="10167102" y="5705209"/>
            <a:chExt cx="1925055" cy="466263"/>
          </a:xfrm>
          <a:solidFill>
            <a:srgbClr val="0065B2"/>
          </a:solidFill>
        </p:grpSpPr>
        <p:sp>
          <p:nvSpPr>
            <p:cNvPr id="83" name="Freeform 18"/>
            <p:cNvSpPr>
              <a:spLocks/>
            </p:cNvSpPr>
            <p:nvPr/>
          </p:nvSpPr>
          <p:spPr bwMode="auto">
            <a:xfrm>
              <a:off x="10167102" y="5707322"/>
              <a:ext cx="149421" cy="459906"/>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68217A">
                    <a:lumMod val="40000"/>
                    <a:lumOff val="60000"/>
                  </a:srgbClr>
                </a:solidFill>
                <a:effectLst/>
                <a:uLnTx/>
                <a:uFillTx/>
                <a:latin typeface="Segoe UI"/>
                <a:ea typeface="MS PGothic" charset="0"/>
                <a:cs typeface="+mn-cs"/>
              </a:endParaRPr>
            </a:p>
          </p:txBody>
        </p:sp>
        <p:sp>
          <p:nvSpPr>
            <p:cNvPr id="84" name="Freeform 19"/>
            <p:cNvSpPr>
              <a:spLocks/>
            </p:cNvSpPr>
            <p:nvPr/>
          </p:nvSpPr>
          <p:spPr bwMode="auto">
            <a:xfrm>
              <a:off x="10358244" y="5707324"/>
              <a:ext cx="149421" cy="45990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68217A">
                    <a:lumMod val="40000"/>
                    <a:lumOff val="60000"/>
                  </a:srgbClr>
                </a:solidFill>
                <a:effectLst/>
                <a:uLnTx/>
                <a:uFillTx/>
                <a:latin typeface="Segoe UI"/>
                <a:ea typeface="MS PGothic" charset="0"/>
                <a:cs typeface="+mn-cs"/>
              </a:endParaRPr>
            </a:p>
          </p:txBody>
        </p:sp>
        <p:sp>
          <p:nvSpPr>
            <p:cNvPr id="85" name="Freeform 17"/>
            <p:cNvSpPr>
              <a:spLocks/>
            </p:cNvSpPr>
            <p:nvPr/>
          </p:nvSpPr>
          <p:spPr bwMode="auto">
            <a:xfrm>
              <a:off x="11206262" y="5710836"/>
              <a:ext cx="157563" cy="433300"/>
            </a:xfrm>
            <a:custGeom>
              <a:avLst/>
              <a:gdLst>
                <a:gd name="T0" fmla="*/ 140 w 140"/>
                <a:gd name="T1" fmla="*/ 0 h 385"/>
                <a:gd name="T2" fmla="*/ 140 w 140"/>
                <a:gd name="T3" fmla="*/ 0 h 385"/>
                <a:gd name="T4" fmla="*/ 140 w 140"/>
                <a:gd name="T5" fmla="*/ 385 h 385"/>
                <a:gd name="T6" fmla="*/ 79 w 140"/>
                <a:gd name="T7" fmla="*/ 385 h 385"/>
                <a:gd name="T8" fmla="*/ 79 w 140"/>
                <a:gd name="T9" fmla="*/ 74 h 385"/>
                <a:gd name="T10" fmla="*/ 43 w 140"/>
                <a:gd name="T11" fmla="*/ 95 h 385"/>
                <a:gd name="T12" fmla="*/ 0 w 140"/>
                <a:gd name="T13" fmla="*/ 109 h 385"/>
                <a:gd name="T14" fmla="*/ 0 w 140"/>
                <a:gd name="T15" fmla="*/ 57 h 385"/>
                <a:gd name="T16" fmla="*/ 29 w 140"/>
                <a:gd name="T17" fmla="*/ 47 h 385"/>
                <a:gd name="T18" fmla="*/ 57 w 140"/>
                <a:gd name="T19" fmla="*/ 34 h 385"/>
                <a:gd name="T20" fmla="*/ 85 w 140"/>
                <a:gd name="T21" fmla="*/ 19 h 385"/>
                <a:gd name="T22" fmla="*/ 114 w 140"/>
                <a:gd name="T23" fmla="*/ 0 h 385"/>
                <a:gd name="T24" fmla="*/ 140 w 140"/>
                <a:gd name="T25" fmla="*/ 0 h 385"/>
                <a:gd name="T26" fmla="*/ 140 w 140"/>
                <a:gd name="T27"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385">
                  <a:moveTo>
                    <a:pt x="140" y="0"/>
                  </a:moveTo>
                  <a:cubicBezTo>
                    <a:pt x="140" y="0"/>
                    <a:pt x="140" y="0"/>
                    <a:pt x="140" y="0"/>
                  </a:cubicBezTo>
                  <a:cubicBezTo>
                    <a:pt x="140" y="385"/>
                    <a:pt x="140" y="385"/>
                    <a:pt x="140" y="385"/>
                  </a:cubicBezTo>
                  <a:cubicBezTo>
                    <a:pt x="79" y="385"/>
                    <a:pt x="79" y="385"/>
                    <a:pt x="79" y="385"/>
                  </a:cubicBezTo>
                  <a:cubicBezTo>
                    <a:pt x="79" y="74"/>
                    <a:pt x="79" y="74"/>
                    <a:pt x="79" y="74"/>
                  </a:cubicBezTo>
                  <a:cubicBezTo>
                    <a:pt x="68" y="82"/>
                    <a:pt x="56" y="89"/>
                    <a:pt x="43" y="95"/>
                  </a:cubicBezTo>
                  <a:cubicBezTo>
                    <a:pt x="31" y="100"/>
                    <a:pt x="16" y="105"/>
                    <a:pt x="0" y="109"/>
                  </a:cubicBezTo>
                  <a:cubicBezTo>
                    <a:pt x="0" y="57"/>
                    <a:pt x="0" y="57"/>
                    <a:pt x="0" y="57"/>
                  </a:cubicBezTo>
                  <a:cubicBezTo>
                    <a:pt x="10" y="54"/>
                    <a:pt x="20" y="50"/>
                    <a:pt x="29" y="47"/>
                  </a:cubicBezTo>
                  <a:cubicBezTo>
                    <a:pt x="39" y="43"/>
                    <a:pt x="48" y="39"/>
                    <a:pt x="57" y="34"/>
                  </a:cubicBezTo>
                  <a:cubicBezTo>
                    <a:pt x="67" y="30"/>
                    <a:pt x="76" y="25"/>
                    <a:pt x="85" y="19"/>
                  </a:cubicBezTo>
                  <a:cubicBezTo>
                    <a:pt x="95" y="13"/>
                    <a:pt x="104" y="7"/>
                    <a:pt x="114" y="0"/>
                  </a:cubicBezTo>
                  <a:cubicBezTo>
                    <a:pt x="140" y="0"/>
                    <a:pt x="140" y="0"/>
                    <a:pt x="140" y="0"/>
                  </a:cubicBezTo>
                  <a:cubicBezTo>
                    <a:pt x="140" y="0"/>
                    <a:pt x="140" y="0"/>
                    <a:pt x="140"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dirty="0">
                <a:ln>
                  <a:noFill/>
                </a:ln>
                <a:solidFill>
                  <a:srgbClr val="68217A">
                    <a:lumMod val="40000"/>
                    <a:lumOff val="60000"/>
                  </a:srgbClr>
                </a:solidFill>
                <a:effectLst/>
                <a:uLnTx/>
                <a:uFillTx/>
                <a:latin typeface="Segoe UI"/>
                <a:ea typeface="MS PGothic" charset="0"/>
                <a:cs typeface="+mn-cs"/>
              </a:endParaRPr>
            </a:p>
          </p:txBody>
        </p:sp>
        <p:sp>
          <p:nvSpPr>
            <p:cNvPr id="86" name="Freeform 18"/>
            <p:cNvSpPr>
              <a:spLocks noEditPoints="1"/>
            </p:cNvSpPr>
            <p:nvPr/>
          </p:nvSpPr>
          <p:spPr bwMode="auto">
            <a:xfrm>
              <a:off x="11405627" y="5705212"/>
              <a:ext cx="307892" cy="466260"/>
            </a:xfrm>
            <a:custGeom>
              <a:avLst/>
              <a:gdLst>
                <a:gd name="T0" fmla="*/ 139 w 274"/>
                <a:gd name="T1" fmla="*/ 52 h 414"/>
                <a:gd name="T2" fmla="*/ 139 w 274"/>
                <a:gd name="T3" fmla="*/ 52 h 414"/>
                <a:gd name="T4" fmla="*/ 66 w 274"/>
                <a:gd name="T5" fmla="*/ 212 h 414"/>
                <a:gd name="T6" fmla="*/ 137 w 274"/>
                <a:gd name="T7" fmla="*/ 363 h 414"/>
                <a:gd name="T8" fmla="*/ 208 w 274"/>
                <a:gd name="T9" fmla="*/ 210 h 414"/>
                <a:gd name="T10" fmla="*/ 139 w 274"/>
                <a:gd name="T11" fmla="*/ 52 h 414"/>
                <a:gd name="T12" fmla="*/ 132 w 274"/>
                <a:gd name="T13" fmla="*/ 414 h 414"/>
                <a:gd name="T14" fmla="*/ 132 w 274"/>
                <a:gd name="T15" fmla="*/ 414 h 414"/>
                <a:gd name="T16" fmla="*/ 35 w 274"/>
                <a:gd name="T17" fmla="*/ 363 h 414"/>
                <a:gd name="T18" fmla="*/ 0 w 274"/>
                <a:gd name="T19" fmla="*/ 215 h 414"/>
                <a:gd name="T20" fmla="*/ 36 w 274"/>
                <a:gd name="T21" fmla="*/ 55 h 414"/>
                <a:gd name="T22" fmla="*/ 142 w 274"/>
                <a:gd name="T23" fmla="*/ 0 h 414"/>
                <a:gd name="T24" fmla="*/ 274 w 274"/>
                <a:gd name="T25" fmla="*/ 205 h 414"/>
                <a:gd name="T26" fmla="*/ 237 w 274"/>
                <a:gd name="T27" fmla="*/ 361 h 414"/>
                <a:gd name="T28" fmla="*/ 132 w 274"/>
                <a:gd name="T29"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414">
                  <a:moveTo>
                    <a:pt x="139" y="52"/>
                  </a:moveTo>
                  <a:cubicBezTo>
                    <a:pt x="139" y="52"/>
                    <a:pt x="139" y="52"/>
                    <a:pt x="139" y="52"/>
                  </a:cubicBezTo>
                  <a:cubicBezTo>
                    <a:pt x="90" y="52"/>
                    <a:pt x="66" y="105"/>
                    <a:pt x="66" y="212"/>
                  </a:cubicBezTo>
                  <a:cubicBezTo>
                    <a:pt x="66" y="313"/>
                    <a:pt x="90" y="363"/>
                    <a:pt x="137" y="363"/>
                  </a:cubicBezTo>
                  <a:cubicBezTo>
                    <a:pt x="184" y="363"/>
                    <a:pt x="208" y="312"/>
                    <a:pt x="208" y="210"/>
                  </a:cubicBezTo>
                  <a:cubicBezTo>
                    <a:pt x="208" y="104"/>
                    <a:pt x="185" y="52"/>
                    <a:pt x="139" y="52"/>
                  </a:cubicBezTo>
                  <a:close/>
                  <a:moveTo>
                    <a:pt x="132" y="414"/>
                  </a:moveTo>
                  <a:cubicBezTo>
                    <a:pt x="132" y="414"/>
                    <a:pt x="132" y="414"/>
                    <a:pt x="132" y="414"/>
                  </a:cubicBezTo>
                  <a:cubicBezTo>
                    <a:pt x="91" y="414"/>
                    <a:pt x="58" y="397"/>
                    <a:pt x="35" y="363"/>
                  </a:cubicBezTo>
                  <a:cubicBezTo>
                    <a:pt x="11" y="329"/>
                    <a:pt x="0" y="280"/>
                    <a:pt x="0" y="215"/>
                  </a:cubicBezTo>
                  <a:cubicBezTo>
                    <a:pt x="0" y="144"/>
                    <a:pt x="12" y="91"/>
                    <a:pt x="36" y="55"/>
                  </a:cubicBezTo>
                  <a:cubicBezTo>
                    <a:pt x="61" y="18"/>
                    <a:pt x="96" y="0"/>
                    <a:pt x="142" y="0"/>
                  </a:cubicBezTo>
                  <a:cubicBezTo>
                    <a:pt x="230" y="0"/>
                    <a:pt x="274" y="68"/>
                    <a:pt x="274" y="205"/>
                  </a:cubicBezTo>
                  <a:cubicBezTo>
                    <a:pt x="274" y="273"/>
                    <a:pt x="262" y="325"/>
                    <a:pt x="237" y="361"/>
                  </a:cubicBezTo>
                  <a:cubicBezTo>
                    <a:pt x="212" y="396"/>
                    <a:pt x="177" y="414"/>
                    <a:pt x="132" y="4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dirty="0">
                <a:ln>
                  <a:noFill/>
                </a:ln>
                <a:solidFill>
                  <a:srgbClr val="68217A">
                    <a:lumMod val="40000"/>
                    <a:lumOff val="60000"/>
                  </a:srgbClr>
                </a:solidFill>
                <a:effectLst/>
                <a:uLnTx/>
                <a:uFillTx/>
                <a:latin typeface="Segoe UI"/>
                <a:ea typeface="MS PGothic" charset="0"/>
                <a:cs typeface="+mn-cs"/>
              </a:endParaRPr>
            </a:p>
          </p:txBody>
        </p:sp>
        <p:sp>
          <p:nvSpPr>
            <p:cNvPr id="87" name="Freeform 18"/>
            <p:cNvSpPr>
              <a:spLocks noEditPoints="1"/>
            </p:cNvSpPr>
            <p:nvPr/>
          </p:nvSpPr>
          <p:spPr bwMode="auto">
            <a:xfrm>
              <a:off x="10871339" y="5705209"/>
              <a:ext cx="307892" cy="466260"/>
            </a:xfrm>
            <a:custGeom>
              <a:avLst/>
              <a:gdLst>
                <a:gd name="T0" fmla="*/ 139 w 274"/>
                <a:gd name="T1" fmla="*/ 52 h 414"/>
                <a:gd name="T2" fmla="*/ 139 w 274"/>
                <a:gd name="T3" fmla="*/ 52 h 414"/>
                <a:gd name="T4" fmla="*/ 66 w 274"/>
                <a:gd name="T5" fmla="*/ 212 h 414"/>
                <a:gd name="T6" fmla="*/ 137 w 274"/>
                <a:gd name="T7" fmla="*/ 363 h 414"/>
                <a:gd name="T8" fmla="*/ 208 w 274"/>
                <a:gd name="T9" fmla="*/ 210 h 414"/>
                <a:gd name="T10" fmla="*/ 139 w 274"/>
                <a:gd name="T11" fmla="*/ 52 h 414"/>
                <a:gd name="T12" fmla="*/ 132 w 274"/>
                <a:gd name="T13" fmla="*/ 414 h 414"/>
                <a:gd name="T14" fmla="*/ 132 w 274"/>
                <a:gd name="T15" fmla="*/ 414 h 414"/>
                <a:gd name="T16" fmla="*/ 35 w 274"/>
                <a:gd name="T17" fmla="*/ 363 h 414"/>
                <a:gd name="T18" fmla="*/ 0 w 274"/>
                <a:gd name="T19" fmla="*/ 215 h 414"/>
                <a:gd name="T20" fmla="*/ 36 w 274"/>
                <a:gd name="T21" fmla="*/ 55 h 414"/>
                <a:gd name="T22" fmla="*/ 142 w 274"/>
                <a:gd name="T23" fmla="*/ 0 h 414"/>
                <a:gd name="T24" fmla="*/ 274 w 274"/>
                <a:gd name="T25" fmla="*/ 205 h 414"/>
                <a:gd name="T26" fmla="*/ 237 w 274"/>
                <a:gd name="T27" fmla="*/ 361 h 414"/>
                <a:gd name="T28" fmla="*/ 132 w 274"/>
                <a:gd name="T29"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414">
                  <a:moveTo>
                    <a:pt x="139" y="52"/>
                  </a:moveTo>
                  <a:cubicBezTo>
                    <a:pt x="139" y="52"/>
                    <a:pt x="139" y="52"/>
                    <a:pt x="139" y="52"/>
                  </a:cubicBezTo>
                  <a:cubicBezTo>
                    <a:pt x="90" y="52"/>
                    <a:pt x="66" y="105"/>
                    <a:pt x="66" y="212"/>
                  </a:cubicBezTo>
                  <a:cubicBezTo>
                    <a:pt x="66" y="313"/>
                    <a:pt x="90" y="363"/>
                    <a:pt x="137" y="363"/>
                  </a:cubicBezTo>
                  <a:cubicBezTo>
                    <a:pt x="184" y="363"/>
                    <a:pt x="208" y="312"/>
                    <a:pt x="208" y="210"/>
                  </a:cubicBezTo>
                  <a:cubicBezTo>
                    <a:pt x="208" y="104"/>
                    <a:pt x="185" y="52"/>
                    <a:pt x="139" y="52"/>
                  </a:cubicBezTo>
                  <a:close/>
                  <a:moveTo>
                    <a:pt x="132" y="414"/>
                  </a:moveTo>
                  <a:cubicBezTo>
                    <a:pt x="132" y="414"/>
                    <a:pt x="132" y="414"/>
                    <a:pt x="132" y="414"/>
                  </a:cubicBezTo>
                  <a:cubicBezTo>
                    <a:pt x="91" y="414"/>
                    <a:pt x="58" y="397"/>
                    <a:pt x="35" y="363"/>
                  </a:cubicBezTo>
                  <a:cubicBezTo>
                    <a:pt x="11" y="329"/>
                    <a:pt x="0" y="280"/>
                    <a:pt x="0" y="215"/>
                  </a:cubicBezTo>
                  <a:cubicBezTo>
                    <a:pt x="0" y="144"/>
                    <a:pt x="12" y="91"/>
                    <a:pt x="36" y="55"/>
                  </a:cubicBezTo>
                  <a:cubicBezTo>
                    <a:pt x="61" y="18"/>
                    <a:pt x="96" y="0"/>
                    <a:pt x="142" y="0"/>
                  </a:cubicBezTo>
                  <a:cubicBezTo>
                    <a:pt x="230" y="0"/>
                    <a:pt x="274" y="68"/>
                    <a:pt x="274" y="205"/>
                  </a:cubicBezTo>
                  <a:cubicBezTo>
                    <a:pt x="274" y="273"/>
                    <a:pt x="262" y="325"/>
                    <a:pt x="237" y="361"/>
                  </a:cubicBezTo>
                  <a:cubicBezTo>
                    <a:pt x="212" y="396"/>
                    <a:pt x="177" y="414"/>
                    <a:pt x="132" y="4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dirty="0">
                <a:ln>
                  <a:noFill/>
                </a:ln>
                <a:solidFill>
                  <a:srgbClr val="68217A">
                    <a:lumMod val="40000"/>
                    <a:lumOff val="60000"/>
                  </a:srgbClr>
                </a:solidFill>
                <a:effectLst/>
                <a:uLnTx/>
                <a:uFillTx/>
                <a:latin typeface="Segoe UI"/>
                <a:ea typeface="MS PGothic" charset="0"/>
                <a:cs typeface="+mn-cs"/>
              </a:endParaRPr>
            </a:p>
          </p:txBody>
        </p:sp>
        <p:sp>
          <p:nvSpPr>
            <p:cNvPr id="88" name="Freeform 18"/>
            <p:cNvSpPr>
              <a:spLocks noEditPoints="1"/>
            </p:cNvSpPr>
            <p:nvPr/>
          </p:nvSpPr>
          <p:spPr bwMode="auto">
            <a:xfrm>
              <a:off x="10544087" y="5705210"/>
              <a:ext cx="307892" cy="466261"/>
            </a:xfrm>
            <a:custGeom>
              <a:avLst/>
              <a:gdLst>
                <a:gd name="T0" fmla="*/ 139 w 274"/>
                <a:gd name="T1" fmla="*/ 52 h 414"/>
                <a:gd name="T2" fmla="*/ 139 w 274"/>
                <a:gd name="T3" fmla="*/ 52 h 414"/>
                <a:gd name="T4" fmla="*/ 66 w 274"/>
                <a:gd name="T5" fmla="*/ 212 h 414"/>
                <a:gd name="T6" fmla="*/ 137 w 274"/>
                <a:gd name="T7" fmla="*/ 363 h 414"/>
                <a:gd name="T8" fmla="*/ 208 w 274"/>
                <a:gd name="T9" fmla="*/ 210 h 414"/>
                <a:gd name="T10" fmla="*/ 139 w 274"/>
                <a:gd name="T11" fmla="*/ 52 h 414"/>
                <a:gd name="T12" fmla="*/ 132 w 274"/>
                <a:gd name="T13" fmla="*/ 414 h 414"/>
                <a:gd name="T14" fmla="*/ 132 w 274"/>
                <a:gd name="T15" fmla="*/ 414 h 414"/>
                <a:gd name="T16" fmla="*/ 35 w 274"/>
                <a:gd name="T17" fmla="*/ 363 h 414"/>
                <a:gd name="T18" fmla="*/ 0 w 274"/>
                <a:gd name="T19" fmla="*/ 215 h 414"/>
                <a:gd name="T20" fmla="*/ 36 w 274"/>
                <a:gd name="T21" fmla="*/ 55 h 414"/>
                <a:gd name="T22" fmla="*/ 142 w 274"/>
                <a:gd name="T23" fmla="*/ 0 h 414"/>
                <a:gd name="T24" fmla="*/ 274 w 274"/>
                <a:gd name="T25" fmla="*/ 205 h 414"/>
                <a:gd name="T26" fmla="*/ 237 w 274"/>
                <a:gd name="T27" fmla="*/ 361 h 414"/>
                <a:gd name="T28" fmla="*/ 132 w 274"/>
                <a:gd name="T29"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414">
                  <a:moveTo>
                    <a:pt x="139" y="52"/>
                  </a:moveTo>
                  <a:cubicBezTo>
                    <a:pt x="139" y="52"/>
                    <a:pt x="139" y="52"/>
                    <a:pt x="139" y="52"/>
                  </a:cubicBezTo>
                  <a:cubicBezTo>
                    <a:pt x="90" y="52"/>
                    <a:pt x="66" y="105"/>
                    <a:pt x="66" y="212"/>
                  </a:cubicBezTo>
                  <a:cubicBezTo>
                    <a:pt x="66" y="313"/>
                    <a:pt x="90" y="363"/>
                    <a:pt x="137" y="363"/>
                  </a:cubicBezTo>
                  <a:cubicBezTo>
                    <a:pt x="184" y="363"/>
                    <a:pt x="208" y="312"/>
                    <a:pt x="208" y="210"/>
                  </a:cubicBezTo>
                  <a:cubicBezTo>
                    <a:pt x="208" y="104"/>
                    <a:pt x="185" y="52"/>
                    <a:pt x="139" y="52"/>
                  </a:cubicBezTo>
                  <a:close/>
                  <a:moveTo>
                    <a:pt x="132" y="414"/>
                  </a:moveTo>
                  <a:cubicBezTo>
                    <a:pt x="132" y="414"/>
                    <a:pt x="132" y="414"/>
                    <a:pt x="132" y="414"/>
                  </a:cubicBezTo>
                  <a:cubicBezTo>
                    <a:pt x="91" y="414"/>
                    <a:pt x="58" y="397"/>
                    <a:pt x="35" y="363"/>
                  </a:cubicBezTo>
                  <a:cubicBezTo>
                    <a:pt x="11" y="329"/>
                    <a:pt x="0" y="280"/>
                    <a:pt x="0" y="215"/>
                  </a:cubicBezTo>
                  <a:cubicBezTo>
                    <a:pt x="0" y="144"/>
                    <a:pt x="12" y="91"/>
                    <a:pt x="36" y="55"/>
                  </a:cubicBezTo>
                  <a:cubicBezTo>
                    <a:pt x="61" y="18"/>
                    <a:pt x="96" y="0"/>
                    <a:pt x="142" y="0"/>
                  </a:cubicBezTo>
                  <a:cubicBezTo>
                    <a:pt x="230" y="0"/>
                    <a:pt x="274" y="68"/>
                    <a:pt x="274" y="205"/>
                  </a:cubicBezTo>
                  <a:cubicBezTo>
                    <a:pt x="274" y="273"/>
                    <a:pt x="262" y="325"/>
                    <a:pt x="237" y="361"/>
                  </a:cubicBezTo>
                  <a:cubicBezTo>
                    <a:pt x="212" y="396"/>
                    <a:pt x="177" y="414"/>
                    <a:pt x="132" y="41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dirty="0">
                <a:ln>
                  <a:noFill/>
                </a:ln>
                <a:solidFill>
                  <a:srgbClr val="68217A">
                    <a:lumMod val="40000"/>
                    <a:lumOff val="60000"/>
                  </a:srgbClr>
                </a:solidFill>
                <a:effectLst/>
                <a:uLnTx/>
                <a:uFillTx/>
                <a:latin typeface="Segoe UI"/>
                <a:ea typeface="MS PGothic" charset="0"/>
                <a:cs typeface="+mn-cs"/>
              </a:endParaRPr>
            </a:p>
          </p:txBody>
        </p:sp>
        <p:sp>
          <p:nvSpPr>
            <p:cNvPr id="89" name="Freeform 21"/>
            <p:cNvSpPr>
              <a:spLocks noEditPoints="1"/>
            </p:cNvSpPr>
            <p:nvPr/>
          </p:nvSpPr>
          <p:spPr bwMode="auto">
            <a:xfrm>
              <a:off x="11746289" y="5708556"/>
              <a:ext cx="345868" cy="454099"/>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68217A">
                    <a:lumMod val="40000"/>
                    <a:lumOff val="60000"/>
                  </a:srgbClr>
                </a:solidFill>
                <a:effectLst/>
                <a:uLnTx/>
                <a:uFillTx/>
                <a:latin typeface="Segoe UI"/>
                <a:ea typeface="MS PGothic" charset="0"/>
                <a:cs typeface="+mn-cs"/>
              </a:endParaRPr>
            </a:p>
          </p:txBody>
        </p:sp>
      </p:grpSp>
      <p:sp>
        <p:nvSpPr>
          <p:cNvPr id="90" name="Title 1"/>
          <p:cNvSpPr txBox="1">
            <a:spLocks/>
          </p:cNvSpPr>
          <p:nvPr userDrawn="1"/>
        </p:nvSpPr>
        <p:spPr>
          <a:xfrm>
            <a:off x="309896" y="340565"/>
            <a:ext cx="5244464" cy="3474545"/>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90000"/>
              </a:lnSpc>
              <a:spcBef>
                <a:spcPct val="0"/>
              </a:spcBef>
              <a:spcAft>
                <a:spcPts val="0"/>
              </a:spcAft>
              <a:buClrTx/>
              <a:buSzTx/>
              <a:buFontTx/>
              <a:buNone/>
              <a:tabLst/>
              <a:defRPr/>
            </a:pPr>
            <a:endParaRPr kumimoji="0" lang="en-US" sz="5399" b="0" i="0" u="none" strike="noStrike" kern="1200" cap="none" spc="-104" normalizeH="0" baseline="0" noProof="0" dirty="0">
              <a:ln w="3175">
                <a:noFill/>
              </a:ln>
              <a:solidFill>
                <a:srgbClr val="0072C6"/>
              </a:solidFill>
              <a:effectLst/>
              <a:uLnTx/>
              <a:uFillTx/>
              <a:latin typeface="Segoe UI Light"/>
              <a:ea typeface="+mn-ea"/>
              <a:cs typeface="Segoe UI" pitchFamily="34" charset="0"/>
            </a:endParaRPr>
          </a:p>
        </p:txBody>
      </p:sp>
      <p:sp>
        <p:nvSpPr>
          <p:cNvPr id="91" name="Freeform 90"/>
          <p:cNvSpPr/>
          <p:nvPr userDrawn="1"/>
        </p:nvSpPr>
        <p:spPr bwMode="auto">
          <a:xfrm>
            <a:off x="517790" y="2775167"/>
            <a:ext cx="2862475" cy="179576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65B2">
              <a:alpha val="2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2" name="Freeform 91"/>
          <p:cNvSpPr>
            <a:spLocks noChangeAspect="1"/>
          </p:cNvSpPr>
          <p:nvPr userDrawn="1"/>
        </p:nvSpPr>
        <p:spPr bwMode="auto">
          <a:xfrm>
            <a:off x="940381" y="3107853"/>
            <a:ext cx="2013729" cy="127502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65B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3" name="Freeform 92"/>
          <p:cNvSpPr>
            <a:spLocks noChangeAspect="1"/>
          </p:cNvSpPr>
          <p:nvPr userDrawn="1"/>
        </p:nvSpPr>
        <p:spPr bwMode="auto">
          <a:xfrm>
            <a:off x="1312097" y="3379499"/>
            <a:ext cx="1273865" cy="80657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65B2">
              <a:alpha val="3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4" name="Freeform 93"/>
          <p:cNvSpPr>
            <a:spLocks noChangeAspect="1"/>
          </p:cNvSpPr>
          <p:nvPr userDrawn="1"/>
        </p:nvSpPr>
        <p:spPr bwMode="auto">
          <a:xfrm>
            <a:off x="1584147" y="3587566"/>
            <a:ext cx="729764" cy="4620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65B2">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 name="Title 1"/>
          <p:cNvSpPr>
            <a:spLocks noGrp="1"/>
          </p:cNvSpPr>
          <p:nvPr>
            <p:ph type="title"/>
          </p:nvPr>
        </p:nvSpPr>
        <p:spPr>
          <a:xfrm>
            <a:off x="365760" y="365760"/>
            <a:ext cx="5364246" cy="2433673"/>
          </a:xfrm>
        </p:spPr>
        <p:txBody>
          <a:bodyPr/>
          <a:lstStyle>
            <a:lvl1pPr>
              <a:defRPr>
                <a:solidFill>
                  <a:schemeClr val="accent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774063876"/>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3" name="Title 2"/>
          <p:cNvSpPr>
            <a:spLocks noGrp="1"/>
          </p:cNvSpPr>
          <p:nvPr>
            <p:ph type="title"/>
          </p:nvPr>
        </p:nvSpPr>
        <p:spPr>
          <a:xfrm>
            <a:off x="365760" y="365760"/>
            <a:ext cx="11889564" cy="917575"/>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852177875"/>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Title 2"/>
          <p:cNvSpPr>
            <a:spLocks noGrp="1"/>
          </p:cNvSpPr>
          <p:nvPr>
            <p:ph type="title"/>
          </p:nvPr>
        </p:nvSpPr>
        <p:spPr>
          <a:xfrm>
            <a:off x="365760" y="365760"/>
            <a:ext cx="11889564" cy="917575"/>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058311575"/>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3384866"/>
          </a:xfrm>
        </p:spPr>
        <p:txBody>
          <a:bodyPr lIns="146304" tIns="91440" rIns="146304" bIns="91440"/>
          <a:lstStyle>
            <a:lvl1pPr>
              <a:lnSpc>
                <a:spcPts val="6299"/>
              </a:lnSpc>
              <a:defRPr sz="5799"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32597"/>
            <a:fld id="{27258FFF-F925-446B-8502-81C933981705}" type="slidenum">
              <a:rPr lang="en-US" smtClean="0">
                <a:solidFill>
                  <a:srgbClr val="FFFFFF"/>
                </a:solidFill>
              </a:rPr>
              <a:pPr defTabSz="932597"/>
              <a:t>‹#›</a:t>
            </a:fld>
            <a:endParaRPr lang="en-US" dirty="0">
              <a:solidFill>
                <a:srgbClr val="FFFFFF"/>
              </a:solidFill>
            </a:endParaRPr>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199"/>
              </a:spcBef>
              <a:buNone/>
              <a:defRPr sz="1599" baseline="0">
                <a:solidFill>
                  <a:schemeClr val="bg1"/>
                </a:solidFill>
              </a:defRPr>
            </a:lvl1pPr>
            <a:lvl2pPr marL="0" indent="0">
              <a:lnSpc>
                <a:spcPts val="1800"/>
              </a:lnSpc>
              <a:spcBef>
                <a:spcPts val="1199"/>
              </a:spcBef>
              <a:buNone/>
              <a:defRPr sz="1599"/>
            </a:lvl2pPr>
            <a:lvl3pPr marL="0" indent="0">
              <a:lnSpc>
                <a:spcPts val="1800"/>
              </a:lnSpc>
              <a:spcBef>
                <a:spcPts val="1199"/>
              </a:spcBef>
              <a:buNone/>
              <a:defRPr sz="1599"/>
            </a:lvl3pPr>
            <a:lvl4pPr marL="0" indent="0">
              <a:lnSpc>
                <a:spcPts val="1800"/>
              </a:lnSpc>
              <a:spcBef>
                <a:spcPts val="1199"/>
              </a:spcBef>
              <a:buNone/>
              <a:defRPr sz="1599"/>
            </a:lvl4pPr>
            <a:lvl5pPr marL="0" indent="0">
              <a:lnSpc>
                <a:spcPts val="1800"/>
              </a:lnSpc>
              <a:spcBef>
                <a:spcPts val="1199"/>
              </a:spcBef>
              <a:buNone/>
              <a:defRPr sz="159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37742852"/>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3384866"/>
          </a:xfrm>
        </p:spPr>
        <p:txBody>
          <a:bodyPr lIns="146304" tIns="91440" rIns="146304" bIns="91440"/>
          <a:lstStyle>
            <a:lvl1pPr>
              <a:lnSpc>
                <a:spcPts val="6299"/>
              </a:lnSpc>
              <a:defRPr sz="5799"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32597"/>
            <a:fld id="{27258FFF-F925-446B-8502-81C933981705}" type="slidenum">
              <a:rPr lang="en-US" smtClean="0">
                <a:solidFill>
                  <a:srgbClr val="FFFFFF"/>
                </a:solidFill>
              </a:rPr>
              <a:pPr defTabSz="932597"/>
              <a:t>‹#›</a:t>
            </a:fld>
            <a:endParaRPr lang="en-US" dirty="0">
              <a:solidFill>
                <a:srgbClr val="FFFFFF"/>
              </a:solidFill>
            </a:endParaRPr>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199"/>
              </a:spcBef>
              <a:buNone/>
              <a:defRPr sz="1599" baseline="0">
                <a:solidFill>
                  <a:schemeClr val="bg1"/>
                </a:solidFill>
              </a:defRPr>
            </a:lvl1pPr>
            <a:lvl2pPr marL="0" indent="0">
              <a:lnSpc>
                <a:spcPts val="1800"/>
              </a:lnSpc>
              <a:spcBef>
                <a:spcPts val="1199"/>
              </a:spcBef>
              <a:buNone/>
              <a:defRPr sz="1599"/>
            </a:lvl2pPr>
            <a:lvl3pPr marL="0" indent="0">
              <a:lnSpc>
                <a:spcPts val="1800"/>
              </a:lnSpc>
              <a:spcBef>
                <a:spcPts val="1199"/>
              </a:spcBef>
              <a:buNone/>
              <a:defRPr sz="1599"/>
            </a:lvl3pPr>
            <a:lvl4pPr marL="0" indent="0">
              <a:lnSpc>
                <a:spcPts val="1800"/>
              </a:lnSpc>
              <a:spcBef>
                <a:spcPts val="1199"/>
              </a:spcBef>
              <a:buNone/>
              <a:defRPr sz="1599"/>
            </a:lvl4pPr>
            <a:lvl5pPr marL="0" indent="0">
              <a:lnSpc>
                <a:spcPts val="1800"/>
              </a:lnSpc>
              <a:spcBef>
                <a:spcPts val="1199"/>
              </a:spcBef>
              <a:buNone/>
              <a:defRPr sz="159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2053812590"/>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smtClean="0"/>
              <a:t>Presentation title</a:t>
            </a:r>
            <a:endParaRPr lang="en-US" dirty="0"/>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spTree>
    <p:extLst>
      <p:ext uri="{BB962C8B-B14F-4D97-AF65-F5344CB8AC3E}">
        <p14:creationId xmlns:p14="http://schemas.microsoft.com/office/powerpoint/2010/main" val="19812175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1828800"/>
          </a:xfrm>
        </p:spPr>
        <p:txBody>
          <a:bodyPr lIns="146304" tIns="91440" rIns="146304" bIns="91440"/>
          <a:lstStyle>
            <a:lvl1pPr>
              <a:lnSpc>
                <a:spcPts val="6299"/>
              </a:lnSpc>
              <a:defRPr sz="4488" baseline="0">
                <a:solidFill>
                  <a:schemeClr val="tx1"/>
                </a:solidFill>
              </a:defRPr>
            </a:lvl1pPr>
          </a:lstStyle>
          <a:p>
            <a:r>
              <a:rPr lang="en-US" dirty="0" smtClean="0"/>
              <a:t>Lorem ipsum dolor sit</a:t>
            </a:r>
            <a:br>
              <a:rPr lang="en-US" dirty="0" smtClean="0"/>
            </a:br>
            <a:r>
              <a:rPr lang="en-US" dirty="0" err="1" smtClean="0"/>
              <a:t>amet</a:t>
            </a:r>
            <a:r>
              <a:rPr lang="en-US" dirty="0" smtClean="0"/>
              <a:t>, </a:t>
            </a:r>
            <a:r>
              <a:rPr lang="en-US" dirty="0" err="1" smtClean="0"/>
              <a:t>consectetuer</a:t>
            </a:r>
            <a:r>
              <a:rPr lang="en-US" dirty="0" smtClean="0"/>
              <a:t> </a:t>
            </a:r>
            <a:r>
              <a:rPr lang="en-US" dirty="0" err="1" smtClean="0"/>
              <a:t>adipi</a:t>
            </a:r>
            <a:r>
              <a:rPr lang="en-US" dirty="0" smtClean="0"/>
              <a:t>.</a:t>
            </a:r>
            <a:endParaRPr lang="en-US" dirty="0"/>
          </a:p>
        </p:txBody>
      </p:sp>
      <p:sp>
        <p:nvSpPr>
          <p:cNvPr id="3" name="Footer Placeholder 2"/>
          <p:cNvSpPr>
            <a:spLocks noGrp="1"/>
          </p:cNvSpPr>
          <p:nvPr>
            <p:ph type="ftr" sz="quarter" idx="10"/>
          </p:nvPr>
        </p:nvSpPr>
        <p:spPr/>
        <p:txBody>
          <a:bodyPr/>
          <a:lstStyle/>
          <a:p>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32597"/>
            <a:fld id="{27258FFF-F925-446B-8502-81C933981705}" type="slidenum">
              <a:rPr lang="en-US" smtClean="0">
                <a:solidFill>
                  <a:srgbClr val="505050"/>
                </a:solidFill>
              </a:rPr>
              <a:pPr defTabSz="932597"/>
              <a:t>‹#›</a:t>
            </a:fld>
            <a:endParaRPr lang="en-US" dirty="0">
              <a:solidFill>
                <a:srgbClr val="505050"/>
              </a:solidFill>
            </a:endParaRPr>
          </a:p>
        </p:txBody>
      </p:sp>
      <p:sp>
        <p:nvSpPr>
          <p:cNvPr id="7" name="Text Placeholder 6"/>
          <p:cNvSpPr>
            <a:spLocks noGrp="1"/>
          </p:cNvSpPr>
          <p:nvPr>
            <p:ph type="body" sz="quarter" idx="12" hasCustomPrompt="1"/>
          </p:nvPr>
        </p:nvSpPr>
        <p:spPr>
          <a:xfrm>
            <a:off x="274638" y="2857190"/>
            <a:ext cx="7670052" cy="3474397"/>
          </a:xfrm>
        </p:spPr>
        <p:txBody>
          <a:bodyPr/>
          <a:lstStyle>
            <a:lvl1pPr marL="0" indent="0">
              <a:lnSpc>
                <a:spcPts val="2600"/>
              </a:lnSpc>
              <a:spcBef>
                <a:spcPts val="3000"/>
              </a:spcBef>
              <a:buNone/>
              <a:defRPr sz="2400" baseline="0">
                <a:latin typeface="+mn-lt"/>
              </a:defRPr>
            </a:lvl1pPr>
            <a:lvl2pPr marL="0" indent="0">
              <a:lnSpc>
                <a:spcPts val="1800"/>
              </a:lnSpc>
              <a:spcBef>
                <a:spcPts val="1199"/>
              </a:spcBef>
              <a:buNone/>
              <a:defRPr sz="1599"/>
            </a:lvl2pPr>
            <a:lvl3pPr marL="0" indent="0">
              <a:lnSpc>
                <a:spcPts val="1800"/>
              </a:lnSpc>
              <a:spcBef>
                <a:spcPts val="1199"/>
              </a:spcBef>
              <a:buNone/>
              <a:defRPr sz="1599"/>
            </a:lvl3pPr>
            <a:lvl4pPr marL="0" indent="0">
              <a:lnSpc>
                <a:spcPts val="1800"/>
              </a:lnSpc>
              <a:spcBef>
                <a:spcPts val="1199"/>
              </a:spcBef>
              <a:buNone/>
              <a:defRPr sz="1599"/>
            </a:lvl4pPr>
            <a:lvl5pPr marL="0" indent="0">
              <a:lnSpc>
                <a:spcPts val="1800"/>
              </a:lnSpc>
              <a:spcBef>
                <a:spcPts val="1199"/>
              </a:spcBef>
              <a:buNone/>
              <a:defRPr sz="159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989270114"/>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1828800"/>
          </a:xfrm>
        </p:spPr>
        <p:txBody>
          <a:bodyPr lIns="146304" tIns="91440" rIns="146304" bIns="91440"/>
          <a:lstStyle>
            <a:lvl1pPr>
              <a:lnSpc>
                <a:spcPts val="6299"/>
              </a:lnSpc>
              <a:defRPr sz="5799" baseline="0">
                <a:solidFill>
                  <a:schemeClr val="bg1"/>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32597"/>
            <a:fld id="{27258FFF-F925-446B-8502-81C933981705}" type="slidenum">
              <a:rPr lang="en-US" smtClean="0">
                <a:solidFill>
                  <a:srgbClr val="FFFFFF"/>
                </a:solidFill>
              </a:rPr>
              <a:pPr defTabSz="932597"/>
              <a:t>‹#›</a:t>
            </a:fld>
            <a:endParaRPr lang="en-US" dirty="0">
              <a:solidFill>
                <a:srgbClr val="FFFFFF"/>
              </a:solidFill>
            </a:endParaRPr>
          </a:p>
        </p:txBody>
      </p:sp>
      <p:sp>
        <p:nvSpPr>
          <p:cNvPr id="7" name="Text Placeholder 6"/>
          <p:cNvSpPr>
            <a:spLocks noGrp="1"/>
          </p:cNvSpPr>
          <p:nvPr>
            <p:ph type="body" sz="quarter" idx="12" hasCustomPrompt="1"/>
          </p:nvPr>
        </p:nvSpPr>
        <p:spPr>
          <a:xfrm>
            <a:off x="274638" y="2857190"/>
            <a:ext cx="7670052" cy="3474397"/>
          </a:xfrm>
        </p:spPr>
        <p:txBody>
          <a:bodyPr/>
          <a:lstStyle>
            <a:lvl1pPr marL="0" indent="0">
              <a:lnSpc>
                <a:spcPts val="2600"/>
              </a:lnSpc>
              <a:spcBef>
                <a:spcPts val="3000"/>
              </a:spcBef>
              <a:buNone/>
              <a:defRPr sz="2400" baseline="0">
                <a:solidFill>
                  <a:schemeClr val="bg1"/>
                </a:solidFill>
                <a:latin typeface="+mn-lt"/>
              </a:defRPr>
            </a:lvl1pPr>
            <a:lvl2pPr marL="0" indent="0">
              <a:lnSpc>
                <a:spcPts val="1800"/>
              </a:lnSpc>
              <a:spcBef>
                <a:spcPts val="1199"/>
              </a:spcBef>
              <a:buNone/>
              <a:defRPr sz="1599"/>
            </a:lvl2pPr>
            <a:lvl3pPr marL="0" indent="0">
              <a:lnSpc>
                <a:spcPts val="1800"/>
              </a:lnSpc>
              <a:spcBef>
                <a:spcPts val="1199"/>
              </a:spcBef>
              <a:buNone/>
              <a:defRPr sz="1599"/>
            </a:lvl3pPr>
            <a:lvl4pPr marL="0" indent="0">
              <a:lnSpc>
                <a:spcPts val="1800"/>
              </a:lnSpc>
              <a:spcBef>
                <a:spcPts val="1199"/>
              </a:spcBef>
              <a:buNone/>
              <a:defRPr sz="1599"/>
            </a:lvl4pPr>
            <a:lvl5pPr marL="0" indent="0">
              <a:lnSpc>
                <a:spcPts val="1800"/>
              </a:lnSpc>
              <a:spcBef>
                <a:spcPts val="1199"/>
              </a:spcBef>
              <a:buNone/>
              <a:defRPr sz="159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1426423528"/>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1828800"/>
          </a:xfrm>
        </p:spPr>
        <p:txBody>
          <a:bodyPr lIns="146304" tIns="91440" rIns="146304" bIns="91440"/>
          <a:lstStyle>
            <a:lvl1pPr>
              <a:lnSpc>
                <a:spcPts val="6299"/>
              </a:lnSpc>
              <a:defRPr sz="5799" baseline="0">
                <a:solidFill>
                  <a:schemeClr val="bg1"/>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32597"/>
            <a:fld id="{27258FFF-F925-446B-8502-81C933981705}" type="slidenum">
              <a:rPr lang="en-US" smtClean="0">
                <a:solidFill>
                  <a:srgbClr val="FFFFFF"/>
                </a:solidFill>
              </a:rPr>
              <a:pPr defTabSz="932597"/>
              <a:t>‹#›</a:t>
            </a:fld>
            <a:endParaRPr lang="en-US" dirty="0">
              <a:solidFill>
                <a:srgbClr val="FFFFFF"/>
              </a:solidFill>
            </a:endParaRPr>
          </a:p>
        </p:txBody>
      </p:sp>
      <p:sp>
        <p:nvSpPr>
          <p:cNvPr id="7" name="Text Placeholder 6"/>
          <p:cNvSpPr>
            <a:spLocks noGrp="1"/>
          </p:cNvSpPr>
          <p:nvPr>
            <p:ph type="body" sz="quarter" idx="12" hasCustomPrompt="1"/>
          </p:nvPr>
        </p:nvSpPr>
        <p:spPr>
          <a:xfrm>
            <a:off x="274638" y="2857190"/>
            <a:ext cx="7670052" cy="3474397"/>
          </a:xfrm>
        </p:spPr>
        <p:txBody>
          <a:bodyPr/>
          <a:lstStyle>
            <a:lvl1pPr marL="0" indent="0">
              <a:lnSpc>
                <a:spcPts val="2600"/>
              </a:lnSpc>
              <a:spcBef>
                <a:spcPts val="3000"/>
              </a:spcBef>
              <a:buNone/>
              <a:defRPr sz="2400" baseline="0">
                <a:solidFill>
                  <a:schemeClr val="bg1"/>
                </a:solidFill>
                <a:latin typeface="+mn-lt"/>
              </a:defRPr>
            </a:lvl1pPr>
            <a:lvl2pPr marL="0" indent="0">
              <a:lnSpc>
                <a:spcPts val="1800"/>
              </a:lnSpc>
              <a:spcBef>
                <a:spcPts val="1199"/>
              </a:spcBef>
              <a:buNone/>
              <a:defRPr sz="1599"/>
            </a:lvl2pPr>
            <a:lvl3pPr marL="0" indent="0">
              <a:lnSpc>
                <a:spcPts val="1800"/>
              </a:lnSpc>
              <a:spcBef>
                <a:spcPts val="1199"/>
              </a:spcBef>
              <a:buNone/>
              <a:defRPr sz="1599"/>
            </a:lvl3pPr>
            <a:lvl4pPr marL="0" indent="0">
              <a:lnSpc>
                <a:spcPts val="1800"/>
              </a:lnSpc>
              <a:spcBef>
                <a:spcPts val="1199"/>
              </a:spcBef>
              <a:buNone/>
              <a:defRPr sz="1599"/>
            </a:lvl4pPr>
            <a:lvl5pPr marL="0" indent="0">
              <a:lnSpc>
                <a:spcPts val="1800"/>
              </a:lnSpc>
              <a:spcBef>
                <a:spcPts val="1199"/>
              </a:spcBef>
              <a:buNone/>
              <a:defRPr sz="159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1070140182"/>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3"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64"/>
            <a:ext cx="8229589" cy="1829593"/>
          </a:xfrm>
          <a:noFill/>
        </p:spPr>
        <p:txBody>
          <a:bodyPr lIns="182880" tIns="146304" rIns="182880" bIns="146304">
            <a:noAutofit/>
          </a:bodyPr>
          <a:lstStyle>
            <a:lvl1pPr marL="0" indent="0">
              <a:spcBef>
                <a:spcPts val="0"/>
              </a:spcBef>
              <a:buNone/>
              <a:defRPr sz="3599"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10884453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1097302"/>
          </a:xfrm>
        </p:spPr>
        <p:txBody>
          <a:bodyPr lIns="146304" tIns="91440" rIns="146304" bIns="91440"/>
          <a:lstStyle>
            <a:lvl1pPr>
              <a:lnSpc>
                <a:spcPts val="6299"/>
              </a:lnSpc>
              <a:defRPr sz="4488" baseline="0">
                <a:solidFill>
                  <a:schemeClr val="tx1"/>
                </a:solidFill>
              </a:defRPr>
            </a:lvl1pPr>
          </a:lstStyle>
          <a:p>
            <a:r>
              <a:rPr lang="en-US" dirty="0" smtClean="0"/>
              <a:t>Lorem ipsum dolor sit.</a:t>
            </a:r>
            <a:endParaRPr lang="en-US" dirty="0"/>
          </a:p>
        </p:txBody>
      </p:sp>
      <p:sp>
        <p:nvSpPr>
          <p:cNvPr id="3" name="Footer Placeholder 2"/>
          <p:cNvSpPr>
            <a:spLocks noGrp="1"/>
          </p:cNvSpPr>
          <p:nvPr>
            <p:ph type="ftr" sz="quarter" idx="10"/>
          </p:nvPr>
        </p:nvSpPr>
        <p:spPr/>
        <p:txBody>
          <a:bodyPr/>
          <a:lstStyle/>
          <a:p>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32597"/>
            <a:fld id="{27258FFF-F925-446B-8502-81C933981705}" type="slidenum">
              <a:rPr lang="en-US" smtClean="0">
                <a:solidFill>
                  <a:srgbClr val="505050"/>
                </a:solidFill>
              </a:rPr>
              <a:pPr defTabSz="932597"/>
              <a:t>‹#›</a:t>
            </a:fld>
            <a:endParaRPr lang="en-US" dirty="0">
              <a:solidFill>
                <a:srgbClr val="505050"/>
              </a:solidFill>
            </a:endParaRPr>
          </a:p>
        </p:txBody>
      </p:sp>
      <p:sp>
        <p:nvSpPr>
          <p:cNvPr id="8" name="Text Placeholder 7"/>
          <p:cNvSpPr>
            <a:spLocks noGrp="1"/>
          </p:cNvSpPr>
          <p:nvPr>
            <p:ph type="body" sz="quarter" idx="13" hasCustomPrompt="1"/>
          </p:nvPr>
        </p:nvSpPr>
        <p:spPr>
          <a:xfrm>
            <a:off x="274638" y="2125664"/>
            <a:ext cx="9144000" cy="4082870"/>
          </a:xfrm>
        </p:spPr>
        <p:txBody>
          <a:bodyPr/>
          <a:lstStyle>
            <a:lvl1pPr marL="233318" indent="-233318">
              <a:spcBef>
                <a:spcPts val="1199"/>
              </a:spcBef>
              <a:defRPr sz="2600">
                <a:latin typeface="+mn-lt"/>
              </a:defRPr>
            </a:lvl1pPr>
            <a:lvl2pPr marL="690430" indent="-233318">
              <a:spcBef>
                <a:spcPts val="1199"/>
              </a:spcBef>
              <a:buSzPct val="100000"/>
              <a:buFont typeface="Segoe UI" pitchFamily="34" charset="0"/>
              <a:buChar char="‐"/>
              <a:defRPr/>
            </a:lvl2pPr>
            <a:lvl3pPr marL="1147543" indent="-233318">
              <a:spcBef>
                <a:spcPts val="1199"/>
              </a:spcBef>
              <a:buFont typeface="Wingdings" pitchFamily="2" charset="2"/>
              <a:buChar char="§"/>
              <a:defRPr/>
            </a:lvl3pPr>
            <a:lvl4pPr marL="1599893" indent="-342834">
              <a:spcBef>
                <a:spcPts val="1199"/>
              </a:spcBef>
              <a:buFont typeface="+mj-lt"/>
              <a:buAutoNum type="arabicPeriod"/>
              <a:defRPr/>
            </a:lvl4pPr>
            <a:lvl5pPr marL="1945901" indent="-342834">
              <a:spcBef>
                <a:spcPts val="1199"/>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99180335"/>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4pt Title/36pt Header">
    <p:spTree>
      <p:nvGrpSpPr>
        <p:cNvPr id="1" name=""/>
        <p:cNvGrpSpPr/>
        <p:nvPr/>
      </p:nvGrpSpPr>
      <p:grpSpPr>
        <a:xfrm>
          <a:off x="0" y="0"/>
          <a:ext cx="0" cy="0"/>
          <a:chOff x="0" y="0"/>
          <a:chExt cx="0" cy="0"/>
        </a:xfrm>
      </p:grpSpPr>
      <p:sp>
        <p:nvSpPr>
          <p:cNvPr id="6" name="Text Placeholder 4"/>
          <p:cNvSpPr>
            <a:spLocks noGrp="1"/>
          </p:cNvSpPr>
          <p:nvPr>
            <p:ph type="body" sz="quarter" idx="11"/>
          </p:nvPr>
        </p:nvSpPr>
        <p:spPr>
          <a:xfrm>
            <a:off x="274638" y="1582678"/>
            <a:ext cx="6400800" cy="507831"/>
          </a:xfrm>
        </p:spPr>
        <p:txBody>
          <a:bodyPr lIns="182880" rIns="182880"/>
          <a:lstStyle>
            <a:lvl1pPr marL="0" indent="0">
              <a:buFontTx/>
              <a:buNone/>
              <a:defRPr sz="3599">
                <a:solidFill>
                  <a:schemeClr val="tx2"/>
                </a:solidFill>
                <a:latin typeface="+mj-lt"/>
              </a:defRPr>
            </a:lvl1pPr>
            <a:lvl2pPr marL="342802" indent="0">
              <a:buFontTx/>
              <a:buNone/>
              <a:defRPr sz="3599">
                <a:latin typeface="Segoe Pro Light"/>
              </a:defRPr>
            </a:lvl2pPr>
            <a:lvl3pPr marL="571335" indent="0">
              <a:buFontTx/>
              <a:buNone/>
              <a:defRPr sz="3599">
                <a:latin typeface="Segoe Pro Light"/>
              </a:defRPr>
            </a:lvl3pPr>
            <a:lvl4pPr marL="799868" indent="0">
              <a:buFontTx/>
              <a:buNone/>
              <a:defRPr sz="3599">
                <a:latin typeface="Segoe Pro Light"/>
              </a:defRPr>
            </a:lvl4pPr>
            <a:lvl5pPr marL="1028401" indent="0">
              <a:buFontTx/>
              <a:buNone/>
              <a:defRPr sz="3599">
                <a:latin typeface="Segoe Pro Light"/>
              </a:defRPr>
            </a:lvl5pPr>
          </a:lstStyle>
          <a:p>
            <a:pPr lvl="0"/>
            <a:r>
              <a:rPr lang="en-US" smtClean="0"/>
              <a:t>Click to edit Master text styles</a:t>
            </a:r>
          </a:p>
        </p:txBody>
      </p:sp>
      <p:sp>
        <p:nvSpPr>
          <p:cNvPr id="2" name="Footer Placeholder 1"/>
          <p:cNvSpPr>
            <a:spLocks noGrp="1"/>
          </p:cNvSpPr>
          <p:nvPr>
            <p:ph type="ftr" sz="quarter" idx="12"/>
          </p:nvPr>
        </p:nvSpPr>
        <p:spPr/>
        <p:txBody>
          <a:bodyPr/>
          <a:lstStyle/>
          <a:p>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3"/>
          </p:nvPr>
        </p:nvSpPr>
        <p:spPr/>
        <p:txBody>
          <a:bodyPr/>
          <a:lstStyle/>
          <a:p>
            <a:pPr defTabSz="932597"/>
            <a:fld id="{27258FFF-F925-446B-8502-81C933981705}" type="slidenum">
              <a:rPr lang="en-US" smtClean="0">
                <a:solidFill>
                  <a:srgbClr val="505050"/>
                </a:solidFill>
              </a:rPr>
              <a:pPr defTabSz="932597"/>
              <a:t>‹#›</a:t>
            </a:fld>
            <a:endParaRPr lang="en-US" dirty="0">
              <a:solidFill>
                <a:srgbClr val="505050"/>
              </a:solidFill>
            </a:endParaRPr>
          </a:p>
        </p:txBody>
      </p:sp>
      <p:sp>
        <p:nvSpPr>
          <p:cNvPr id="9" name="Text Placeholder 4"/>
          <p:cNvSpPr>
            <a:spLocks noGrp="1"/>
          </p:cNvSpPr>
          <p:nvPr>
            <p:ph type="body" sz="quarter" idx="10"/>
          </p:nvPr>
        </p:nvSpPr>
        <p:spPr>
          <a:xfrm>
            <a:off x="274819" y="375658"/>
            <a:ext cx="6400614" cy="457195"/>
          </a:xfrm>
        </p:spPr>
        <p:txBody>
          <a:bodyPr lIns="182880" tIns="146304" rIns="182880" bIns="146304" anchor="ctr" anchorCtr="0"/>
          <a:lstStyle>
            <a:lvl1pPr marL="0" indent="0">
              <a:lnSpc>
                <a:spcPts val="2800"/>
              </a:lnSpc>
              <a:spcBef>
                <a:spcPts val="0"/>
              </a:spcBef>
              <a:buFontTx/>
              <a:buNone/>
              <a:defRPr sz="2400">
                <a:solidFill>
                  <a:schemeClr val="tx2"/>
                </a:solidFill>
                <a:latin typeface="+mj-lt"/>
              </a:defRPr>
            </a:lvl1pPr>
            <a:lvl2pPr marL="342802" indent="0">
              <a:buFontTx/>
              <a:buNone/>
              <a:defRPr sz="2400">
                <a:latin typeface="Segoe Pro Light"/>
              </a:defRPr>
            </a:lvl2pPr>
            <a:lvl3pPr marL="571335" indent="0">
              <a:buFontTx/>
              <a:buNone/>
              <a:defRPr sz="2400">
                <a:latin typeface="Segoe Pro Light"/>
              </a:defRPr>
            </a:lvl3pPr>
            <a:lvl4pPr marL="799868" indent="0">
              <a:buFontTx/>
              <a:buNone/>
              <a:defRPr sz="2400">
                <a:latin typeface="Segoe Pro Light"/>
              </a:defRPr>
            </a:lvl4pPr>
            <a:lvl5pPr marL="1028401" indent="0">
              <a:buFontTx/>
              <a:buNone/>
              <a:defRPr sz="2400">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2557306189"/>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3"/>
          </p:nvPr>
        </p:nvSpPr>
        <p:spPr/>
        <p:txBody>
          <a:bodyPr/>
          <a:lstStyle/>
          <a:p>
            <a:pPr defTabSz="932597"/>
            <a:fld id="{27258FFF-F925-446B-8502-81C933981705}" type="slidenum">
              <a:rPr lang="en-US" smtClean="0">
                <a:solidFill>
                  <a:srgbClr val="505050"/>
                </a:solidFill>
              </a:rPr>
              <a:pPr defTabSz="932597"/>
              <a:t>‹#›</a:t>
            </a:fld>
            <a:endParaRPr lang="en-US" dirty="0">
              <a:solidFill>
                <a:srgbClr val="505050"/>
              </a:solidFill>
            </a:endParaRPr>
          </a:p>
        </p:txBody>
      </p:sp>
      <p:sp>
        <p:nvSpPr>
          <p:cNvPr id="8" name="Text Placeholder 4"/>
          <p:cNvSpPr>
            <a:spLocks noGrp="1"/>
          </p:cNvSpPr>
          <p:nvPr>
            <p:ph type="body" sz="quarter" idx="11"/>
          </p:nvPr>
        </p:nvSpPr>
        <p:spPr>
          <a:xfrm>
            <a:off x="274640" y="355513"/>
            <a:ext cx="6400799" cy="629914"/>
          </a:xfrm>
        </p:spPr>
        <p:txBody>
          <a:bodyPr lIns="146304" tIns="109728" rIns="146304" bIns="109728" anchor="t" anchorCtr="0"/>
          <a:lstStyle>
            <a:lvl1pPr marL="0" indent="0">
              <a:lnSpc>
                <a:spcPts val="3599"/>
              </a:lnSpc>
              <a:buFontTx/>
              <a:buNone/>
              <a:defRPr sz="3599">
                <a:solidFill>
                  <a:schemeClr val="tx2"/>
                </a:solidFill>
                <a:latin typeface="+mj-lt"/>
              </a:defRPr>
            </a:lvl1pPr>
            <a:lvl2pPr marL="342802" indent="0">
              <a:buFontTx/>
              <a:buNone/>
              <a:defRPr sz="3599">
                <a:latin typeface="Segoe Pro Light"/>
              </a:defRPr>
            </a:lvl2pPr>
            <a:lvl3pPr marL="571335" indent="0">
              <a:buFontTx/>
              <a:buNone/>
              <a:defRPr sz="3599">
                <a:latin typeface="Segoe Pro Light"/>
              </a:defRPr>
            </a:lvl3pPr>
            <a:lvl4pPr marL="799868" indent="0">
              <a:buFontTx/>
              <a:buNone/>
              <a:defRPr sz="3599">
                <a:latin typeface="Segoe Pro Light"/>
              </a:defRPr>
            </a:lvl4pPr>
            <a:lvl5pPr marL="1028401" indent="0">
              <a:buFontTx/>
              <a:buNone/>
              <a:defRPr sz="3599">
                <a:latin typeface="Segoe Pro Light"/>
              </a:defRPr>
            </a:lvl5pPr>
          </a:lstStyle>
          <a:p>
            <a:pPr lvl="0"/>
            <a:r>
              <a:rPr lang="en-US" smtClean="0"/>
              <a:t>Click to edit Master text styles</a:t>
            </a:r>
          </a:p>
        </p:txBody>
      </p:sp>
      <p:sp>
        <p:nvSpPr>
          <p:cNvPr id="11" name="Text Placeholder 10"/>
          <p:cNvSpPr>
            <a:spLocks noGrp="1"/>
          </p:cNvSpPr>
          <p:nvPr>
            <p:ph type="body" sz="quarter" idx="14"/>
          </p:nvPr>
        </p:nvSpPr>
        <p:spPr>
          <a:xfrm>
            <a:off x="274639" y="2125663"/>
            <a:ext cx="3200429" cy="2743200"/>
          </a:xfrm>
        </p:spPr>
        <p:txBody>
          <a:bodyPr/>
          <a:lstStyle>
            <a:lvl1pPr marL="0" indent="0">
              <a:lnSpc>
                <a:spcPct val="100000"/>
              </a:lnSpc>
              <a:spcBef>
                <a:spcPts val="0"/>
              </a:spcBef>
              <a:spcAft>
                <a:spcPts val="3000"/>
              </a:spcAft>
              <a:buNone/>
              <a:defRPr sz="1800">
                <a:latin typeface="+mn-lt"/>
              </a:defRPr>
            </a:lvl1pPr>
            <a:lvl2pPr marL="3174" indent="0">
              <a:lnSpc>
                <a:spcPts val="1449"/>
              </a:lnSpc>
              <a:spcBef>
                <a:spcPts val="0"/>
              </a:spcBef>
              <a:spcAft>
                <a:spcPts val="1199"/>
              </a:spcAft>
              <a:buNone/>
              <a:defRPr sz="1299" b="1"/>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4049685729"/>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Image &amp; 54pt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6"/>
          </a:xfrm>
        </p:spPr>
        <p:txBody>
          <a:bodyPr/>
          <a:lstStyle>
            <a:lvl1pPr marL="0" indent="0">
              <a:buNone/>
              <a:defRPr>
                <a:solidFill>
                  <a:srgbClr val="505050"/>
                </a:solidFill>
              </a:defRPr>
            </a:lvl1pPr>
          </a:lstStyle>
          <a:p>
            <a:r>
              <a:rPr lang="en-US" dirty="0" smtClean="0"/>
              <a:t>Click icon to add picture</a:t>
            </a:r>
            <a:endParaRPr lang="en-US" dirty="0"/>
          </a:p>
        </p:txBody>
      </p:sp>
      <p:sp>
        <p:nvSpPr>
          <p:cNvPr id="2" name="Title 1"/>
          <p:cNvSpPr>
            <a:spLocks noGrp="1"/>
          </p:cNvSpPr>
          <p:nvPr>
            <p:ph type="title"/>
          </p:nvPr>
        </p:nvSpPr>
        <p:spPr>
          <a:xfrm>
            <a:off x="274639" y="752476"/>
            <a:ext cx="11612563" cy="5305084"/>
          </a:xfrm>
        </p:spPr>
        <p:txBody>
          <a:bodyPr/>
          <a:lstStyle>
            <a:lvl1pPr>
              <a:defRPr>
                <a:solidFill>
                  <a:schemeClr val="accent2"/>
                </a:solidFill>
              </a:defRPr>
            </a:lvl1pPr>
          </a:lstStyle>
          <a:p>
            <a:r>
              <a:rPr lang="en-US" smtClean="0"/>
              <a:t>Click to edit Master title style</a:t>
            </a:r>
            <a:endParaRPr lang="en-US" dirty="0"/>
          </a:p>
        </p:txBody>
      </p:sp>
      <p:sp>
        <p:nvSpPr>
          <p:cNvPr id="3" name="Footer Placeholder 2"/>
          <p:cNvSpPr>
            <a:spLocks noGrp="1"/>
          </p:cNvSpPr>
          <p:nvPr>
            <p:ph type="ftr" sz="quarter" idx="11"/>
          </p:nvPr>
        </p:nvSpPr>
        <p:spPr/>
        <p:txBody>
          <a:bodyPr/>
          <a:lstStyle>
            <a:lvl1pPr>
              <a:defRPr>
                <a:solidFill>
                  <a:schemeClr val="bg1"/>
                </a:solidFill>
              </a:defRPr>
            </a:lvl1pPr>
          </a:lstStyle>
          <a:p>
            <a:r>
              <a:rPr lang="en-US" smtClean="0">
                <a:solidFill>
                  <a:srgbClr val="FFFFFF"/>
                </a:solidFill>
              </a:rPr>
              <a:t>Microsoft Confidential</a:t>
            </a:r>
            <a:endParaRPr lang="en-US" dirty="0">
              <a:solidFill>
                <a:srgbClr val="FFFFFF"/>
              </a:solidFill>
            </a:endParaRPr>
          </a:p>
        </p:txBody>
      </p:sp>
      <p:sp>
        <p:nvSpPr>
          <p:cNvPr id="5" name="Slide Number Placeholder 4"/>
          <p:cNvSpPr>
            <a:spLocks noGrp="1"/>
          </p:cNvSpPr>
          <p:nvPr>
            <p:ph type="sldNum" sz="quarter" idx="12"/>
          </p:nvPr>
        </p:nvSpPr>
        <p:spPr/>
        <p:txBody>
          <a:bodyPr/>
          <a:lstStyle>
            <a:lvl1pPr>
              <a:defRPr>
                <a:solidFill>
                  <a:schemeClr val="bg1"/>
                </a:solidFill>
              </a:defRPr>
            </a:lvl1pPr>
          </a:lstStyle>
          <a:p>
            <a:pPr defTabSz="932597"/>
            <a:fld id="{27258FFF-F925-446B-8502-81C933981705}" type="slidenum">
              <a:rPr lang="en-US" smtClean="0">
                <a:solidFill>
                  <a:srgbClr val="FFFFFF"/>
                </a:solidFill>
              </a:rPr>
              <a:pPr defTabSz="932597"/>
              <a:t>‹#›</a:t>
            </a:fld>
            <a:endParaRPr lang="en-US" dirty="0">
              <a:solidFill>
                <a:srgbClr val="FFFFFF"/>
              </a:solidFill>
            </a:endParaRPr>
          </a:p>
        </p:txBody>
      </p:sp>
    </p:spTree>
    <p:extLst>
      <p:ext uri="{BB962C8B-B14F-4D97-AF65-F5344CB8AC3E}">
        <p14:creationId xmlns:p14="http://schemas.microsoft.com/office/powerpoint/2010/main" val="4283260976"/>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ategories">
    <p:spTree>
      <p:nvGrpSpPr>
        <p:cNvPr id="1" name=""/>
        <p:cNvGrpSpPr/>
        <p:nvPr/>
      </p:nvGrpSpPr>
      <p:grpSpPr>
        <a:xfrm>
          <a:off x="0" y="0"/>
          <a:ext cx="0" cy="0"/>
          <a:chOff x="0" y="0"/>
          <a:chExt cx="0" cy="0"/>
        </a:xfrm>
      </p:grpSpPr>
      <p:sp>
        <p:nvSpPr>
          <p:cNvPr id="11" name="Text Placeholder 4"/>
          <p:cNvSpPr>
            <a:spLocks noGrp="1"/>
          </p:cNvSpPr>
          <p:nvPr>
            <p:ph type="body" sz="quarter" idx="10"/>
          </p:nvPr>
        </p:nvSpPr>
        <p:spPr>
          <a:xfrm>
            <a:off x="274638" y="2674311"/>
            <a:ext cx="8229574" cy="523202"/>
          </a:xfrm>
        </p:spPr>
        <p:txBody>
          <a:bodyPr lIns="182880"/>
          <a:lstStyle>
            <a:lvl1pPr marL="0" indent="0">
              <a:buFontTx/>
              <a:buNone/>
              <a:defRPr sz="2400">
                <a:solidFill>
                  <a:schemeClr val="tx2"/>
                </a:solidFill>
                <a:latin typeface="+mj-lt"/>
              </a:defRPr>
            </a:lvl1pPr>
            <a:lvl2pPr marL="342802" indent="0">
              <a:buFontTx/>
              <a:buNone/>
              <a:defRPr sz="2400">
                <a:latin typeface="Segoe Pro Light"/>
              </a:defRPr>
            </a:lvl2pPr>
            <a:lvl3pPr marL="571335" indent="0">
              <a:buFontTx/>
              <a:buNone/>
              <a:defRPr sz="2400">
                <a:latin typeface="Segoe Pro Light"/>
              </a:defRPr>
            </a:lvl3pPr>
            <a:lvl4pPr marL="799868" indent="0">
              <a:buFontTx/>
              <a:buNone/>
              <a:defRPr sz="2400">
                <a:latin typeface="Segoe Pro Light"/>
              </a:defRPr>
            </a:lvl4pPr>
            <a:lvl5pPr marL="1028401" indent="0">
              <a:buFontTx/>
              <a:buNone/>
              <a:defRPr sz="2400">
                <a:latin typeface="Segoe Pro Light"/>
              </a:defRPr>
            </a:lvl5pPr>
          </a:lstStyle>
          <a:p>
            <a:pPr lvl="0"/>
            <a:r>
              <a:rPr lang="en-US" smtClean="0"/>
              <a:t>Click to edit Master text styles</a:t>
            </a:r>
          </a:p>
        </p:txBody>
      </p:sp>
      <p:sp>
        <p:nvSpPr>
          <p:cNvPr id="12" name="Text Placeholder 4"/>
          <p:cNvSpPr>
            <a:spLocks noGrp="1"/>
          </p:cNvSpPr>
          <p:nvPr>
            <p:ph type="body" sz="quarter" idx="11"/>
          </p:nvPr>
        </p:nvSpPr>
        <p:spPr>
          <a:xfrm>
            <a:off x="274639" y="355513"/>
            <a:ext cx="8229574" cy="629914"/>
          </a:xfrm>
        </p:spPr>
        <p:txBody>
          <a:bodyPr lIns="146304" tIns="109728" rIns="146304" bIns="109728" anchor="t" anchorCtr="0"/>
          <a:lstStyle>
            <a:lvl1pPr marL="0" indent="0">
              <a:lnSpc>
                <a:spcPts val="3599"/>
              </a:lnSpc>
              <a:buFontTx/>
              <a:buNone/>
              <a:defRPr sz="3599">
                <a:solidFill>
                  <a:schemeClr val="tx2"/>
                </a:solidFill>
                <a:latin typeface="+mj-lt"/>
              </a:defRPr>
            </a:lvl1pPr>
            <a:lvl2pPr marL="342802" indent="0">
              <a:buFontTx/>
              <a:buNone/>
              <a:defRPr sz="3599">
                <a:latin typeface="Segoe Pro Light"/>
              </a:defRPr>
            </a:lvl2pPr>
            <a:lvl3pPr marL="571335" indent="0">
              <a:buFontTx/>
              <a:buNone/>
              <a:defRPr sz="3599">
                <a:latin typeface="Segoe Pro Light"/>
              </a:defRPr>
            </a:lvl3pPr>
            <a:lvl4pPr marL="799868" indent="0">
              <a:buFontTx/>
              <a:buNone/>
              <a:defRPr sz="3599">
                <a:latin typeface="Segoe Pro Light"/>
              </a:defRPr>
            </a:lvl4pPr>
            <a:lvl5pPr marL="1028401" indent="0">
              <a:buFontTx/>
              <a:buNone/>
              <a:defRPr sz="3599">
                <a:latin typeface="Segoe Pro Light"/>
              </a:defRPr>
            </a:lvl5pPr>
          </a:lstStyle>
          <a:p>
            <a:pPr lvl="0"/>
            <a:r>
              <a:rPr lang="en-US" smtClean="0"/>
              <a:t>Click to edit Master text styles</a:t>
            </a:r>
          </a:p>
        </p:txBody>
      </p:sp>
      <p:sp>
        <p:nvSpPr>
          <p:cNvPr id="4" name="Text Placeholder 11"/>
          <p:cNvSpPr>
            <a:spLocks noGrp="1" noChangeAspect="1"/>
          </p:cNvSpPr>
          <p:nvPr>
            <p:ph type="body" sz="quarter" idx="13"/>
          </p:nvPr>
        </p:nvSpPr>
        <p:spPr>
          <a:xfrm>
            <a:off x="274638" y="3771579"/>
            <a:ext cx="2742914" cy="2743200"/>
          </a:xfrm>
          <a:noFill/>
        </p:spPr>
        <p:txBody>
          <a:bodyPr lIns="182880" tIns="146304" rIns="182880" bIns="146304" anchor="b" anchorCtr="0">
            <a:noAutofit/>
          </a:bodyPr>
          <a:lstStyle>
            <a:lvl1pPr marL="0" indent="0">
              <a:lnSpc>
                <a:spcPct val="100000"/>
              </a:lnSpc>
              <a:spcBef>
                <a:spcPts val="600"/>
              </a:spcBef>
              <a:buFontTx/>
              <a:buNone/>
              <a:defRPr sz="2400">
                <a:solidFill>
                  <a:schemeClr val="bg1"/>
                </a:solidFill>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smtClean="0"/>
              <a:t>Click to edit Master text styles</a:t>
            </a:r>
          </a:p>
        </p:txBody>
      </p:sp>
      <p:sp>
        <p:nvSpPr>
          <p:cNvPr id="31" name="Text Placeholder 11"/>
          <p:cNvSpPr>
            <a:spLocks noGrp="1" noChangeAspect="1"/>
          </p:cNvSpPr>
          <p:nvPr>
            <p:ph type="body" sz="quarter" idx="20"/>
          </p:nvPr>
        </p:nvSpPr>
        <p:spPr>
          <a:xfrm>
            <a:off x="3261879" y="3771579"/>
            <a:ext cx="2742914" cy="2743200"/>
          </a:xfrm>
          <a:noFill/>
        </p:spPr>
        <p:txBody>
          <a:bodyPr lIns="182880" tIns="146304" rIns="182880" bIns="146304" anchor="b" anchorCtr="0">
            <a:noAutofit/>
          </a:bodyPr>
          <a:lstStyle>
            <a:lvl1pPr marL="0" indent="0">
              <a:lnSpc>
                <a:spcPct val="100000"/>
              </a:lnSpc>
              <a:spcBef>
                <a:spcPts val="600"/>
              </a:spcBef>
              <a:buFontTx/>
              <a:buNone/>
              <a:defRPr sz="2400">
                <a:solidFill>
                  <a:schemeClr val="bg1"/>
                </a:solidFill>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smtClean="0"/>
              <a:t>Click to edit Master text styles</a:t>
            </a:r>
          </a:p>
        </p:txBody>
      </p:sp>
      <p:sp>
        <p:nvSpPr>
          <p:cNvPr id="32" name="Text Placeholder 11"/>
          <p:cNvSpPr>
            <a:spLocks noGrp="1" noChangeAspect="1"/>
          </p:cNvSpPr>
          <p:nvPr>
            <p:ph type="body" sz="quarter" idx="21"/>
          </p:nvPr>
        </p:nvSpPr>
        <p:spPr>
          <a:xfrm>
            <a:off x="6249120" y="3771579"/>
            <a:ext cx="2742914" cy="2743200"/>
          </a:xfrm>
          <a:noFill/>
        </p:spPr>
        <p:txBody>
          <a:bodyPr lIns="182880" tIns="146304" rIns="182880" bIns="146304" anchor="b" anchorCtr="0">
            <a:noAutofit/>
          </a:bodyPr>
          <a:lstStyle>
            <a:lvl1pPr marL="0" indent="0">
              <a:lnSpc>
                <a:spcPct val="100000"/>
              </a:lnSpc>
              <a:spcBef>
                <a:spcPts val="600"/>
              </a:spcBef>
              <a:buFontTx/>
              <a:buNone/>
              <a:defRPr sz="2400">
                <a:solidFill>
                  <a:schemeClr val="bg1"/>
                </a:solidFill>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smtClean="0"/>
              <a:t>Click to edit Master text styles</a:t>
            </a:r>
          </a:p>
        </p:txBody>
      </p:sp>
      <p:sp>
        <p:nvSpPr>
          <p:cNvPr id="33" name="Text Placeholder 11"/>
          <p:cNvSpPr>
            <a:spLocks noGrp="1" noChangeAspect="1"/>
          </p:cNvSpPr>
          <p:nvPr>
            <p:ph type="body" sz="quarter" idx="22"/>
          </p:nvPr>
        </p:nvSpPr>
        <p:spPr>
          <a:xfrm>
            <a:off x="9236361" y="3771579"/>
            <a:ext cx="2742914" cy="2743200"/>
          </a:xfrm>
          <a:noFill/>
        </p:spPr>
        <p:txBody>
          <a:bodyPr lIns="182880" tIns="146304" rIns="182880" bIns="146304" anchor="b" anchorCtr="0">
            <a:noAutofit/>
          </a:bodyPr>
          <a:lstStyle>
            <a:lvl1pPr marL="0" indent="0">
              <a:lnSpc>
                <a:spcPct val="100000"/>
              </a:lnSpc>
              <a:spcBef>
                <a:spcPts val="600"/>
              </a:spcBef>
              <a:buFontTx/>
              <a:buNone/>
              <a:defRPr sz="2400">
                <a:solidFill>
                  <a:schemeClr val="bg1"/>
                </a:solidFill>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smtClean="0"/>
              <a:t>Click to edit Master text styles</a:t>
            </a:r>
          </a:p>
        </p:txBody>
      </p:sp>
      <p:sp>
        <p:nvSpPr>
          <p:cNvPr id="3" name="Footer Placeholder 2"/>
          <p:cNvSpPr>
            <a:spLocks noGrp="1"/>
          </p:cNvSpPr>
          <p:nvPr>
            <p:ph type="ftr" sz="quarter" idx="23"/>
          </p:nvPr>
        </p:nvSpPr>
        <p:spPr/>
        <p:txBody>
          <a:bodyPr/>
          <a:lstStyle>
            <a:lvl1pPr>
              <a:defRPr>
                <a:solidFill>
                  <a:schemeClr val="bg1"/>
                </a:solidFill>
              </a:defRPr>
            </a:lvl1pPr>
          </a:lstStyle>
          <a:p>
            <a:r>
              <a:rPr lang="en-US" smtClean="0">
                <a:solidFill>
                  <a:srgbClr val="FFFFFF"/>
                </a:solidFill>
              </a:rPr>
              <a:t>Microsoft Confidential</a:t>
            </a:r>
            <a:endParaRPr lang="en-US" dirty="0">
              <a:solidFill>
                <a:srgbClr val="FFFFFF"/>
              </a:solidFill>
            </a:endParaRPr>
          </a:p>
        </p:txBody>
      </p:sp>
      <p:sp>
        <p:nvSpPr>
          <p:cNvPr id="5" name="Slide Number Placeholder 4"/>
          <p:cNvSpPr>
            <a:spLocks noGrp="1"/>
          </p:cNvSpPr>
          <p:nvPr>
            <p:ph type="sldNum" sz="quarter" idx="24"/>
          </p:nvPr>
        </p:nvSpPr>
        <p:spPr/>
        <p:txBody>
          <a:bodyPr/>
          <a:lstStyle>
            <a:lvl1pPr>
              <a:defRPr>
                <a:solidFill>
                  <a:schemeClr val="bg1"/>
                </a:solidFill>
              </a:defRPr>
            </a:lvl1pPr>
          </a:lstStyle>
          <a:p>
            <a:pPr defTabSz="932597"/>
            <a:fld id="{27258FFF-F925-446B-8502-81C933981705}" type="slidenum">
              <a:rPr lang="en-US" smtClean="0">
                <a:solidFill>
                  <a:srgbClr val="FFFFFF"/>
                </a:solidFill>
              </a:rPr>
              <a:pPr defTabSz="932597"/>
              <a:t>‹#›</a:t>
            </a:fld>
            <a:endParaRPr lang="en-US" dirty="0">
              <a:solidFill>
                <a:srgbClr val="FFFFFF"/>
              </a:solidFill>
            </a:endParaRPr>
          </a:p>
        </p:txBody>
      </p:sp>
    </p:spTree>
    <p:extLst>
      <p:ext uri="{BB962C8B-B14F-4D97-AF65-F5344CB8AC3E}">
        <p14:creationId xmlns:p14="http://schemas.microsoft.com/office/powerpoint/2010/main" val="2137356641"/>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marL="0" indent="0">
              <a:buNone/>
              <a:defRPr>
                <a:solidFill>
                  <a:srgbClr val="505050"/>
                </a:solidFill>
              </a:defRPr>
            </a:lvl1pPr>
          </a:lstStyle>
          <a:p>
            <a:r>
              <a:rPr lang="en-US" dirty="0" smtClean="0"/>
              <a:t>Click icon to add picture</a:t>
            </a:r>
            <a:endParaRPr lang="en-US" dirty="0"/>
          </a:p>
        </p:txBody>
      </p:sp>
      <p:sp>
        <p:nvSpPr>
          <p:cNvPr id="2" name="Footer Placeholder 1"/>
          <p:cNvSpPr>
            <a:spLocks noGrp="1"/>
          </p:cNvSpPr>
          <p:nvPr>
            <p:ph type="ftr" sz="quarter" idx="12"/>
          </p:nvPr>
        </p:nvSpPr>
        <p:spPr/>
        <p:txBody>
          <a:bodyPr/>
          <a:lstStyle/>
          <a:p>
            <a:r>
              <a:rPr lang="en-US" smtClean="0">
                <a:solidFill>
                  <a:srgbClr val="505050"/>
                </a:solidFill>
              </a:rPr>
              <a:t>Microsoft Confidential</a:t>
            </a:r>
            <a:endParaRPr lang="en-US" dirty="0">
              <a:solidFill>
                <a:srgbClr val="505050"/>
              </a:solidFill>
            </a:endParaRPr>
          </a:p>
        </p:txBody>
      </p:sp>
      <p:sp>
        <p:nvSpPr>
          <p:cNvPr id="5" name="Slide Number Placeholder 4"/>
          <p:cNvSpPr>
            <a:spLocks noGrp="1"/>
          </p:cNvSpPr>
          <p:nvPr>
            <p:ph type="sldNum" sz="quarter" idx="13"/>
          </p:nvPr>
        </p:nvSpPr>
        <p:spPr/>
        <p:txBody>
          <a:bodyPr/>
          <a:lstStyle/>
          <a:p>
            <a:pPr defTabSz="932597"/>
            <a:fld id="{27258FFF-F925-446B-8502-81C933981705}" type="slidenum">
              <a:rPr lang="en-US" smtClean="0">
                <a:solidFill>
                  <a:srgbClr val="505050"/>
                </a:solidFill>
              </a:rPr>
              <a:pPr defTabSz="932597"/>
              <a:t>‹#›</a:t>
            </a:fld>
            <a:endParaRPr lang="en-US" dirty="0">
              <a:solidFill>
                <a:srgbClr val="505050"/>
              </a:solidFill>
            </a:endParaRPr>
          </a:p>
        </p:txBody>
      </p:sp>
      <p:sp>
        <p:nvSpPr>
          <p:cNvPr id="9" name="Text Placeholder 8"/>
          <p:cNvSpPr>
            <a:spLocks noGrp="1"/>
          </p:cNvSpPr>
          <p:nvPr>
            <p:ph type="body" sz="quarter" idx="14"/>
          </p:nvPr>
        </p:nvSpPr>
        <p:spPr>
          <a:xfrm>
            <a:off x="274638" y="1242535"/>
            <a:ext cx="5029200" cy="5029200"/>
          </a:xfrm>
        </p:spPr>
        <p:txBody>
          <a:bodyPr lIns="146304" tIns="91440" rIns="146304" bIns="91440"/>
          <a:lstStyle>
            <a:lvl1pPr marL="0" indent="0">
              <a:lnSpc>
                <a:spcPts val="2900"/>
              </a:lnSpc>
              <a:spcBef>
                <a:spcPts val="0"/>
              </a:spcBef>
              <a:spcAft>
                <a:spcPts val="2400"/>
              </a:spcAft>
              <a:buNone/>
              <a:defRPr lang="en-US" sz="2400" kern="1200" spc="0" baseline="0">
                <a:solidFill>
                  <a:schemeClr val="bg1"/>
                </a:solidFill>
                <a:latin typeface="+mj-lt"/>
                <a:ea typeface="+mn-ea"/>
                <a:cs typeface="+mn-cs"/>
              </a:defRPr>
            </a:lvl1pPr>
            <a:lvl2pPr marL="342834" indent="0">
              <a:buNone/>
              <a:defRPr/>
            </a:lvl2pPr>
            <a:lvl3pPr marL="571390" indent="0">
              <a:buNone/>
              <a:defRPr/>
            </a:lvl3pPr>
            <a:lvl4pPr marL="799946" indent="0">
              <a:buNone/>
              <a:defRPr/>
            </a:lvl4pPr>
            <a:lvl5pPr marL="1028503" indent="0">
              <a:buNone/>
              <a:defRPr/>
            </a:lvl5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a:p>
        </p:txBody>
      </p:sp>
    </p:spTree>
    <p:extLst>
      <p:ext uri="{BB962C8B-B14F-4D97-AF65-F5344CB8AC3E}">
        <p14:creationId xmlns:p14="http://schemas.microsoft.com/office/powerpoint/2010/main" val="68299158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50837" y="6143778"/>
            <a:ext cx="2283588" cy="373062"/>
          </a:xfrm>
          <a:prstGeom prst="rect">
            <a:avLst/>
          </a:prstGeom>
        </p:spPr>
      </p:pic>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chemeClr val="bg1"/>
                </a:solidFill>
              </a:defRPr>
            </a:lvl1pPr>
          </a:lstStyle>
          <a:p>
            <a:r>
              <a:rPr lang="en-US" dirty="0" smtClean="0"/>
              <a:t>Presentation title</a:t>
            </a:r>
            <a:endParaRPr lang="en-US" dirty="0"/>
          </a:p>
        </p:txBody>
      </p:sp>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sp>
        <p:nvSpPr>
          <p:cNvPr id="48" name="TextBox 47"/>
          <p:cNvSpPr txBox="1"/>
          <p:nvPr userDrawn="1"/>
        </p:nvSpPr>
        <p:spPr>
          <a:xfrm>
            <a:off x="148079" y="296862"/>
            <a:ext cx="4337341" cy="683264"/>
          </a:xfrm>
          <a:prstGeom prst="rect">
            <a:avLst/>
          </a:prstGeom>
          <a:noFill/>
        </p:spPr>
        <p:txBody>
          <a:bodyPr wrap="none" lIns="182880" tIns="146304" rIns="182880" bIns="146304" rtlCol="0">
            <a:spAutoFit/>
          </a:bodyPr>
          <a:lstStyle/>
          <a:p>
            <a:pPr>
              <a:lnSpc>
                <a:spcPct val="90000"/>
              </a:lnSpc>
              <a:spcAft>
                <a:spcPts val="600"/>
              </a:spcAft>
            </a:pPr>
            <a:r>
              <a:rPr lang="en-US" sz="2800" dirty="0" smtClean="0">
                <a:solidFill>
                  <a:schemeClr val="bg1"/>
                </a:solidFill>
                <a:latin typeface="+mj-lt"/>
              </a:rPr>
              <a:t>Microsoft Virtual Academy</a:t>
            </a:r>
          </a:p>
        </p:txBody>
      </p:sp>
    </p:spTree>
    <p:extLst>
      <p:ext uri="{BB962C8B-B14F-4D97-AF65-F5344CB8AC3E}">
        <p14:creationId xmlns:p14="http://schemas.microsoft.com/office/powerpoint/2010/main" val="18608682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3"/>
          </p:nvPr>
        </p:nvSpPr>
        <p:spPr/>
        <p:txBody>
          <a:bodyPr/>
          <a:lstStyle/>
          <a:p>
            <a:pPr defTabSz="932597"/>
            <a:fld id="{27258FFF-F925-446B-8502-81C933981705}" type="slidenum">
              <a:rPr lang="en-US" smtClean="0">
                <a:solidFill>
                  <a:srgbClr val="505050"/>
                </a:solidFill>
              </a:rPr>
              <a:pPr defTabSz="932597"/>
              <a:t>‹#›</a:t>
            </a:fld>
            <a:endParaRPr lang="en-US" dirty="0">
              <a:solidFill>
                <a:srgbClr val="505050"/>
              </a:solidFill>
            </a:endParaRPr>
          </a:p>
        </p:txBody>
      </p:sp>
      <p:sp>
        <p:nvSpPr>
          <p:cNvPr id="9" name="Text Placeholder 4"/>
          <p:cNvSpPr>
            <a:spLocks noGrp="1"/>
          </p:cNvSpPr>
          <p:nvPr>
            <p:ph type="body" sz="quarter" idx="10"/>
          </p:nvPr>
        </p:nvSpPr>
        <p:spPr>
          <a:xfrm>
            <a:off x="274819" y="375658"/>
            <a:ext cx="6400614" cy="457195"/>
          </a:xfrm>
        </p:spPr>
        <p:txBody>
          <a:bodyPr lIns="182880" tIns="146304" rIns="182880" bIns="146304" anchor="ctr" anchorCtr="0"/>
          <a:lstStyle>
            <a:lvl1pPr marL="0" indent="0">
              <a:lnSpc>
                <a:spcPts val="2800"/>
              </a:lnSpc>
              <a:spcBef>
                <a:spcPts val="0"/>
              </a:spcBef>
              <a:buFontTx/>
              <a:buNone/>
              <a:defRPr sz="2400">
                <a:solidFill>
                  <a:schemeClr val="tx2"/>
                </a:solidFill>
                <a:latin typeface="+mj-lt"/>
              </a:defRPr>
            </a:lvl1pPr>
            <a:lvl2pPr marL="342802" indent="0">
              <a:buFontTx/>
              <a:buNone/>
              <a:defRPr sz="2400">
                <a:latin typeface="Segoe Pro Light"/>
              </a:defRPr>
            </a:lvl2pPr>
            <a:lvl3pPr marL="571335" indent="0">
              <a:buFontTx/>
              <a:buNone/>
              <a:defRPr sz="2400">
                <a:latin typeface="Segoe Pro Light"/>
              </a:defRPr>
            </a:lvl3pPr>
            <a:lvl4pPr marL="799868" indent="0">
              <a:buFontTx/>
              <a:buNone/>
              <a:defRPr sz="2400">
                <a:latin typeface="Segoe Pro Light"/>
              </a:defRPr>
            </a:lvl4pPr>
            <a:lvl5pPr marL="1028401" indent="0">
              <a:buFontTx/>
              <a:buNone/>
              <a:defRPr sz="2400">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3965028311"/>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9555" y="1499851"/>
            <a:ext cx="8244658" cy="677108"/>
          </a:xfrm>
        </p:spPr>
        <p:txBody>
          <a:bodyPr lIns="146304" tIns="91440" rIns="146304" bIns="91440"/>
          <a:lstStyle>
            <a:lvl1pPr marL="0" indent="0">
              <a:lnSpc>
                <a:spcPct val="90000"/>
              </a:lnSpc>
              <a:buFontTx/>
              <a:buNone/>
              <a:defRPr sz="4799">
                <a:solidFill>
                  <a:schemeClr val="tx2"/>
                </a:solidFill>
                <a:latin typeface="+mj-lt"/>
              </a:defRPr>
            </a:lvl1pPr>
            <a:lvl2pPr marL="342802" indent="0">
              <a:buFontTx/>
              <a:buNone/>
              <a:defRPr sz="3599">
                <a:latin typeface="Segoe Pro Light"/>
              </a:defRPr>
            </a:lvl2pPr>
            <a:lvl3pPr marL="571335" indent="0">
              <a:buFontTx/>
              <a:buNone/>
              <a:defRPr sz="3599">
                <a:latin typeface="Segoe Pro Light"/>
              </a:defRPr>
            </a:lvl3pPr>
            <a:lvl4pPr marL="799868" indent="0">
              <a:buFontTx/>
              <a:buNone/>
              <a:defRPr sz="3599">
                <a:latin typeface="Segoe Pro Light"/>
              </a:defRPr>
            </a:lvl4pPr>
            <a:lvl5pPr marL="1028401" indent="0">
              <a:buFontTx/>
              <a:buNone/>
              <a:defRPr sz="3599">
                <a:latin typeface="Segoe Pro Light"/>
              </a:defRPr>
            </a:lvl5pPr>
          </a:lstStyle>
          <a:p>
            <a:pPr lvl="0"/>
            <a:r>
              <a:rPr lang="en-US" smtClean="0"/>
              <a:t>Click to edit Master text styles</a:t>
            </a:r>
          </a:p>
        </p:txBody>
      </p:sp>
      <p:sp>
        <p:nvSpPr>
          <p:cNvPr id="2" name="Footer Placeholder 1"/>
          <p:cNvSpPr>
            <a:spLocks noGrp="1"/>
          </p:cNvSpPr>
          <p:nvPr>
            <p:ph type="ftr" sz="quarter" idx="14"/>
          </p:nvPr>
        </p:nvSpPr>
        <p:spPr/>
        <p:txBody>
          <a:bodyPr/>
          <a:lstStyle/>
          <a:p>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5"/>
          </p:nvPr>
        </p:nvSpPr>
        <p:spPr/>
        <p:txBody>
          <a:bodyPr/>
          <a:lstStyle/>
          <a:p>
            <a:pPr defTabSz="932597"/>
            <a:fld id="{27258FFF-F925-446B-8502-81C933981705}" type="slidenum">
              <a:rPr lang="en-US" smtClean="0">
                <a:solidFill>
                  <a:srgbClr val="505050"/>
                </a:solidFill>
              </a:rPr>
              <a:pPr defTabSz="932597"/>
              <a:t>‹#›</a:t>
            </a:fld>
            <a:endParaRPr lang="en-US" dirty="0">
              <a:solidFill>
                <a:srgbClr val="505050"/>
              </a:solidFill>
            </a:endParaRPr>
          </a:p>
        </p:txBody>
      </p:sp>
      <p:sp>
        <p:nvSpPr>
          <p:cNvPr id="10" name="Text Placeholder 4"/>
          <p:cNvSpPr>
            <a:spLocks noGrp="1"/>
          </p:cNvSpPr>
          <p:nvPr>
            <p:ph type="body" sz="quarter" idx="10"/>
          </p:nvPr>
        </p:nvSpPr>
        <p:spPr>
          <a:xfrm>
            <a:off x="274820" y="375658"/>
            <a:ext cx="6400614" cy="457195"/>
          </a:xfrm>
        </p:spPr>
        <p:txBody>
          <a:bodyPr lIns="182880" tIns="146304" rIns="182880" bIns="146304" anchor="ctr" anchorCtr="0"/>
          <a:lstStyle>
            <a:lvl1pPr marL="0" indent="0">
              <a:lnSpc>
                <a:spcPts val="2800"/>
              </a:lnSpc>
              <a:spcBef>
                <a:spcPts val="0"/>
              </a:spcBef>
              <a:buFontTx/>
              <a:buNone/>
              <a:defRPr sz="2400">
                <a:solidFill>
                  <a:schemeClr val="tx2"/>
                </a:solidFill>
                <a:latin typeface="+mj-lt"/>
              </a:defRPr>
            </a:lvl1pPr>
            <a:lvl2pPr marL="342802" indent="0">
              <a:buFontTx/>
              <a:buNone/>
              <a:defRPr sz="2400">
                <a:latin typeface="Segoe Pro Light"/>
              </a:defRPr>
            </a:lvl2pPr>
            <a:lvl3pPr marL="571335" indent="0">
              <a:buFontTx/>
              <a:buNone/>
              <a:defRPr sz="2400">
                <a:latin typeface="Segoe Pro Light"/>
              </a:defRPr>
            </a:lvl3pPr>
            <a:lvl4pPr marL="799868" indent="0">
              <a:buFontTx/>
              <a:buNone/>
              <a:defRPr sz="2400">
                <a:latin typeface="Segoe Pro Light"/>
              </a:defRPr>
            </a:lvl4pPr>
            <a:lvl5pPr marL="1028401" indent="0">
              <a:buFontTx/>
              <a:buNone/>
              <a:defRPr sz="2400">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751081586"/>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74819" y="375658"/>
            <a:ext cx="6400613" cy="457195"/>
          </a:xfrm>
        </p:spPr>
        <p:txBody>
          <a:bodyPr lIns="182880" tIns="146304" rIns="182880" bIns="146304" anchor="ctr" anchorCtr="0"/>
          <a:lstStyle>
            <a:lvl1pPr marL="0" indent="0">
              <a:lnSpc>
                <a:spcPts val="2800"/>
              </a:lnSpc>
              <a:spcBef>
                <a:spcPts val="0"/>
              </a:spcBef>
              <a:buFontTx/>
              <a:buNone/>
              <a:defRPr sz="2400">
                <a:solidFill>
                  <a:schemeClr val="tx2"/>
                </a:solidFill>
                <a:latin typeface="+mj-lt"/>
              </a:defRPr>
            </a:lvl1pPr>
            <a:lvl2pPr marL="342802" indent="0">
              <a:buFontTx/>
              <a:buNone/>
              <a:defRPr sz="2400">
                <a:latin typeface="Segoe Pro Light"/>
              </a:defRPr>
            </a:lvl2pPr>
            <a:lvl3pPr marL="571335" indent="0">
              <a:buFontTx/>
              <a:buNone/>
              <a:defRPr sz="2400">
                <a:latin typeface="Segoe Pro Light"/>
              </a:defRPr>
            </a:lvl3pPr>
            <a:lvl4pPr marL="799868" indent="0">
              <a:buFontTx/>
              <a:buNone/>
              <a:defRPr sz="2400">
                <a:latin typeface="Segoe Pro Light"/>
              </a:defRPr>
            </a:lvl4pPr>
            <a:lvl5pPr marL="1028401" indent="0">
              <a:buFontTx/>
              <a:buNone/>
              <a:defRPr sz="2400">
                <a:latin typeface="Segoe Pro Light"/>
              </a:defRPr>
            </a:lvl5pPr>
          </a:lstStyle>
          <a:p>
            <a:pPr lvl="0"/>
            <a:r>
              <a:rPr lang="en-US" smtClean="0"/>
              <a:t>Click to edit Master text styles</a:t>
            </a:r>
          </a:p>
        </p:txBody>
      </p:sp>
      <p:sp>
        <p:nvSpPr>
          <p:cNvPr id="27" name="Text Placeholder 26"/>
          <p:cNvSpPr>
            <a:spLocks noGrp="1"/>
          </p:cNvSpPr>
          <p:nvPr>
            <p:ph type="body" sz="quarter" idx="29" hasCustomPrompt="1"/>
          </p:nvPr>
        </p:nvSpPr>
        <p:spPr>
          <a:xfrm>
            <a:off x="823336" y="1091909"/>
            <a:ext cx="2743200" cy="2743200"/>
          </a:xfrm>
        </p:spPr>
        <p:txBody>
          <a:bodyPr lIns="146304" tIns="91440" rIns="146304" bIns="91440">
            <a:noAutofit/>
          </a:bodyPr>
          <a:lstStyle>
            <a:lvl1pPr marL="0" indent="0">
              <a:buFontTx/>
              <a:buNone/>
              <a:defRPr sz="2400">
                <a:solidFill>
                  <a:schemeClr val="tx2"/>
                </a:soli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28" name="Text Placeholder 26"/>
          <p:cNvSpPr>
            <a:spLocks noGrp="1"/>
          </p:cNvSpPr>
          <p:nvPr>
            <p:ph type="body" sz="quarter" idx="30" hasCustomPrompt="1"/>
          </p:nvPr>
        </p:nvSpPr>
        <p:spPr>
          <a:xfrm>
            <a:off x="3688542" y="1091909"/>
            <a:ext cx="2742914" cy="2743200"/>
          </a:xfrm>
        </p:spPr>
        <p:txBody>
          <a:bodyPr lIns="146304" tIns="91440" rIns="146304" bIns="91440">
            <a:noAutofit/>
          </a:bodyPr>
          <a:lstStyle>
            <a:lvl1pPr marL="0" indent="0">
              <a:buFontTx/>
              <a:buNone/>
              <a:defRPr sz="2400">
                <a:solidFill>
                  <a:schemeClr val="tx2"/>
                </a:soli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30" name="Text Placeholder 26"/>
          <p:cNvSpPr>
            <a:spLocks noGrp="1"/>
          </p:cNvSpPr>
          <p:nvPr>
            <p:ph type="body" sz="quarter" idx="32" hasCustomPrompt="1"/>
          </p:nvPr>
        </p:nvSpPr>
        <p:spPr>
          <a:xfrm>
            <a:off x="6553462" y="1091909"/>
            <a:ext cx="2742914" cy="2743200"/>
          </a:xfrm>
        </p:spPr>
        <p:txBody>
          <a:bodyPr lIns="146304" tIns="91440" rIns="146304" bIns="91440">
            <a:noAutofit/>
          </a:bodyPr>
          <a:lstStyle>
            <a:lvl1pPr marL="0" indent="0">
              <a:buFontTx/>
              <a:buNone/>
              <a:defRPr sz="2400">
                <a:solidFill>
                  <a:schemeClr val="tx2"/>
                </a:soli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32" name="Text Placeholder 26"/>
          <p:cNvSpPr>
            <a:spLocks noGrp="1"/>
          </p:cNvSpPr>
          <p:nvPr>
            <p:ph type="body" sz="quarter" idx="33" hasCustomPrompt="1"/>
          </p:nvPr>
        </p:nvSpPr>
        <p:spPr>
          <a:xfrm>
            <a:off x="9418383" y="1091909"/>
            <a:ext cx="2742914" cy="2743200"/>
          </a:xfrm>
        </p:spPr>
        <p:txBody>
          <a:bodyPr lIns="146304" tIns="91440" rIns="146304" bIns="91440">
            <a:noAutofit/>
          </a:bodyPr>
          <a:lstStyle>
            <a:lvl1pPr marL="0" indent="0">
              <a:buFontTx/>
              <a:buNone/>
              <a:defRPr sz="2400">
                <a:solidFill>
                  <a:schemeClr val="tx2"/>
                </a:soli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37" name="Text Placeholder 26"/>
          <p:cNvSpPr>
            <a:spLocks noGrp="1"/>
          </p:cNvSpPr>
          <p:nvPr>
            <p:ph type="body" sz="quarter" idx="38" hasCustomPrompt="1"/>
          </p:nvPr>
        </p:nvSpPr>
        <p:spPr>
          <a:xfrm>
            <a:off x="823336" y="3954456"/>
            <a:ext cx="2743200" cy="2560671"/>
          </a:xfrm>
        </p:spPr>
        <p:txBody>
          <a:bodyPr lIns="182880" tIns="146304" bIns="146304">
            <a:noAutofit/>
          </a:bodyPr>
          <a:lstStyle>
            <a:lvl1pPr marL="0" indent="0">
              <a:lnSpc>
                <a:spcPct val="90000"/>
              </a:lnSpc>
              <a:spcBef>
                <a:spcPts val="300"/>
              </a:spcBef>
              <a:spcAft>
                <a:spcPts val="600"/>
              </a:spcAft>
              <a:buFontTx/>
              <a:buNone/>
              <a:defRPr sz="1199" b="0">
                <a:solidFill>
                  <a:schemeClr val="tx2"/>
                </a:solidFill>
                <a:latin typeface="+mn-lt"/>
                <a:cs typeface="Segoe Pro"/>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43" name="Text Placeholder 26"/>
          <p:cNvSpPr>
            <a:spLocks noGrp="1"/>
          </p:cNvSpPr>
          <p:nvPr>
            <p:ph type="body" sz="quarter" idx="39" hasCustomPrompt="1"/>
          </p:nvPr>
        </p:nvSpPr>
        <p:spPr>
          <a:xfrm>
            <a:off x="3688627" y="3954457"/>
            <a:ext cx="2742914" cy="2560643"/>
          </a:xfrm>
        </p:spPr>
        <p:txBody>
          <a:bodyPr lIns="182880" tIns="146304" bIns="146304">
            <a:noAutofit/>
          </a:bodyPr>
          <a:lstStyle>
            <a:lvl1pPr marL="0" indent="0">
              <a:lnSpc>
                <a:spcPts val="1440"/>
              </a:lnSpc>
              <a:spcBef>
                <a:spcPts val="300"/>
              </a:spcBef>
              <a:spcAft>
                <a:spcPts val="600"/>
              </a:spcAft>
              <a:buFontTx/>
              <a:buNone/>
              <a:defRPr sz="1199" b="0">
                <a:solidFill>
                  <a:schemeClr val="tx2"/>
                </a:solidFill>
                <a:latin typeface="+mn-lt"/>
                <a:cs typeface="Segoe Pro"/>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45" name="Text Placeholder 26"/>
          <p:cNvSpPr>
            <a:spLocks noGrp="1"/>
          </p:cNvSpPr>
          <p:nvPr>
            <p:ph type="body" sz="quarter" idx="41" hasCustomPrompt="1"/>
          </p:nvPr>
        </p:nvSpPr>
        <p:spPr>
          <a:xfrm>
            <a:off x="9418638" y="3954457"/>
            <a:ext cx="2742914" cy="2560643"/>
          </a:xfrm>
        </p:spPr>
        <p:txBody>
          <a:bodyPr lIns="182880" tIns="146304" bIns="146304">
            <a:noAutofit/>
          </a:bodyPr>
          <a:lstStyle>
            <a:lvl1pPr marL="0" indent="0">
              <a:lnSpc>
                <a:spcPts val="1440"/>
              </a:lnSpc>
              <a:spcBef>
                <a:spcPts val="300"/>
              </a:spcBef>
              <a:spcAft>
                <a:spcPts val="600"/>
              </a:spcAft>
              <a:buFontTx/>
              <a:buNone/>
              <a:defRPr sz="1199" b="0">
                <a:solidFill>
                  <a:schemeClr val="tx2"/>
                </a:solidFill>
                <a:latin typeface="Segoe Pro"/>
                <a:cs typeface="Segoe Pro"/>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31" name="Text Placeholder 26"/>
          <p:cNvSpPr>
            <a:spLocks noGrp="1"/>
          </p:cNvSpPr>
          <p:nvPr>
            <p:ph type="body" sz="quarter" idx="42" hasCustomPrompt="1"/>
          </p:nvPr>
        </p:nvSpPr>
        <p:spPr>
          <a:xfrm>
            <a:off x="6553632" y="3954457"/>
            <a:ext cx="2742914" cy="2560643"/>
          </a:xfrm>
        </p:spPr>
        <p:txBody>
          <a:bodyPr lIns="182880" tIns="146304" bIns="146304">
            <a:noAutofit/>
          </a:bodyPr>
          <a:lstStyle>
            <a:lvl1pPr marL="0" indent="0">
              <a:lnSpc>
                <a:spcPts val="1440"/>
              </a:lnSpc>
              <a:spcBef>
                <a:spcPts val="300"/>
              </a:spcBef>
              <a:spcAft>
                <a:spcPts val="600"/>
              </a:spcAft>
              <a:buFontTx/>
              <a:buNone/>
              <a:defRPr sz="1199" b="0">
                <a:solidFill>
                  <a:schemeClr val="tx2"/>
                </a:solidFill>
                <a:latin typeface="+mn-lt"/>
                <a:cs typeface="Segoe Pro"/>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3" name="Footer Placeholder 2"/>
          <p:cNvSpPr>
            <a:spLocks noGrp="1"/>
          </p:cNvSpPr>
          <p:nvPr>
            <p:ph type="ftr" sz="quarter" idx="43"/>
          </p:nvPr>
        </p:nvSpPr>
        <p:spPr/>
        <p:txBody>
          <a:bodyPr/>
          <a:lstStyle>
            <a:lvl1pPr>
              <a:defRPr>
                <a:solidFill>
                  <a:srgbClr val="505050"/>
                </a:solidFill>
              </a:defRPr>
            </a:lvl1pPr>
          </a:lstStyle>
          <a:p>
            <a:r>
              <a:rPr lang="en-US" smtClean="0"/>
              <a:t>Microsoft Confidential</a:t>
            </a:r>
            <a:endParaRPr lang="en-US" dirty="0"/>
          </a:p>
        </p:txBody>
      </p:sp>
      <p:sp>
        <p:nvSpPr>
          <p:cNvPr id="4" name="Slide Number Placeholder 3"/>
          <p:cNvSpPr>
            <a:spLocks noGrp="1"/>
          </p:cNvSpPr>
          <p:nvPr>
            <p:ph type="sldNum" sz="quarter" idx="44"/>
          </p:nvPr>
        </p:nvSpPr>
        <p:spPr/>
        <p:txBody>
          <a:bodyPr/>
          <a:lstStyle>
            <a:lvl1pPr>
              <a:defRPr>
                <a:solidFill>
                  <a:srgbClr val="505050"/>
                </a:solidFill>
              </a:defRPr>
            </a:lvl1pPr>
          </a:lstStyle>
          <a:p>
            <a:pPr defTabSz="932597"/>
            <a:fld id="{27258FFF-F925-446B-8502-81C933981705}" type="slidenum">
              <a:rPr lang="en-US" smtClean="0"/>
              <a:pPr defTabSz="932597"/>
              <a:t>‹#›</a:t>
            </a:fld>
            <a:endParaRPr lang="en-US" dirty="0"/>
          </a:p>
        </p:txBody>
      </p:sp>
    </p:spTree>
    <p:extLst>
      <p:ext uri="{BB962C8B-B14F-4D97-AF65-F5344CB8AC3E}">
        <p14:creationId xmlns:p14="http://schemas.microsoft.com/office/powerpoint/2010/main" val="2802602094"/>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1"/>
          </p:nvPr>
        </p:nvSpPr>
        <p:spPr/>
        <p:txBody>
          <a:bodyPr/>
          <a:lstStyle/>
          <a:p>
            <a:pPr defTabSz="932597"/>
            <a:fld id="{27258FFF-F925-446B-8502-81C933981705}" type="slidenum">
              <a:rPr lang="en-US" smtClean="0">
                <a:solidFill>
                  <a:srgbClr val="505050"/>
                </a:solidFill>
              </a:rPr>
              <a:pPr defTabSz="932597"/>
              <a:t>‹#›</a:t>
            </a:fld>
            <a:endParaRPr lang="en-US" dirty="0">
              <a:solidFill>
                <a:srgbClr val="505050"/>
              </a:solidFill>
            </a:endParaRPr>
          </a:p>
        </p:txBody>
      </p:sp>
    </p:spTree>
    <p:extLst>
      <p:ext uri="{BB962C8B-B14F-4D97-AF65-F5344CB8AC3E}">
        <p14:creationId xmlns:p14="http://schemas.microsoft.com/office/powerpoint/2010/main" val="1115065384"/>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lang="en-US" smtClean="0">
                <a:solidFill>
                  <a:srgbClr val="FFFFFF"/>
                </a:solidFill>
              </a:rPr>
              <a:t>Microsoft Confidential</a:t>
            </a:r>
            <a:endParaRPr lang="en-US" dirty="0">
              <a:solidFill>
                <a:srgbClr val="FFFFFF"/>
              </a:solidFill>
            </a:endParaRPr>
          </a:p>
        </p:txBody>
      </p:sp>
      <p:sp>
        <p:nvSpPr>
          <p:cNvPr id="3" name="Slide Number Placeholder 2"/>
          <p:cNvSpPr>
            <a:spLocks noGrp="1"/>
          </p:cNvSpPr>
          <p:nvPr>
            <p:ph type="sldNum" sz="quarter" idx="11"/>
          </p:nvPr>
        </p:nvSpPr>
        <p:spPr/>
        <p:txBody>
          <a:bodyPr/>
          <a:lstStyle>
            <a:lvl1pPr>
              <a:defRPr>
                <a:solidFill>
                  <a:schemeClr val="bg1"/>
                </a:solidFill>
              </a:defRPr>
            </a:lvl1pPr>
          </a:lstStyle>
          <a:p>
            <a:pPr defTabSz="932597"/>
            <a:fld id="{27258FFF-F925-446B-8502-81C933981705}" type="slidenum">
              <a:rPr lang="en-US" smtClean="0">
                <a:solidFill>
                  <a:srgbClr val="FFFFFF"/>
                </a:solidFill>
              </a:rPr>
              <a:pPr defTabSz="932597"/>
              <a:t>‹#›</a:t>
            </a:fld>
            <a:endParaRPr lang="en-US" dirty="0">
              <a:solidFill>
                <a:srgbClr val="FFFFFF"/>
              </a:solidFill>
            </a:endParaRPr>
          </a:p>
        </p:txBody>
      </p:sp>
      <p:grpSp>
        <p:nvGrpSpPr>
          <p:cNvPr id="13" name="Group 12"/>
          <p:cNvGrpSpPr/>
          <p:nvPr userDrawn="1"/>
        </p:nvGrpSpPr>
        <p:grpSpPr>
          <a:xfrm>
            <a:off x="278609" y="296864"/>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74639" y="2122379"/>
            <a:ext cx="11887200" cy="1828800"/>
          </a:xfrm>
        </p:spPr>
        <p:txBody>
          <a:bodyPr lIns="146304" tIns="91440" rIns="146304" bIns="91440"/>
          <a:lstStyle>
            <a:lvl1pPr marL="0" indent="0">
              <a:lnSpc>
                <a:spcPct val="90000"/>
              </a:lnSpc>
              <a:buFontTx/>
              <a:buNone/>
              <a:defRPr sz="8799" b="0">
                <a:solidFill>
                  <a:schemeClr val="bg1"/>
                </a:solidFill>
                <a:latin typeface="+mj-lt"/>
              </a:defRPr>
            </a:lvl1pPr>
            <a:lvl2pPr marL="342802" indent="0">
              <a:buFontTx/>
              <a:buNone/>
              <a:defRPr sz="3599">
                <a:latin typeface="Segoe Pro Light"/>
              </a:defRPr>
            </a:lvl2pPr>
            <a:lvl3pPr marL="571335" indent="0">
              <a:buFontTx/>
              <a:buNone/>
              <a:defRPr sz="3599">
                <a:latin typeface="Segoe Pro Light"/>
              </a:defRPr>
            </a:lvl3pPr>
            <a:lvl4pPr marL="799868" indent="0">
              <a:buFontTx/>
              <a:buNone/>
              <a:defRPr sz="3599">
                <a:latin typeface="Segoe Pro Light"/>
              </a:defRPr>
            </a:lvl4pPr>
            <a:lvl5pPr marL="1028401" indent="0">
              <a:buFontTx/>
              <a:buNone/>
              <a:defRPr sz="3599">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2270240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4pt Text- Gray Background">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lang="en-US" smtClean="0">
                <a:solidFill>
                  <a:srgbClr val="FFFFFF"/>
                </a:solidFill>
              </a:rPr>
              <a:t>Microsoft Confidential</a:t>
            </a:r>
            <a:endParaRPr lang="en-US" dirty="0">
              <a:solidFill>
                <a:srgbClr val="FFFFFF"/>
              </a:solidFill>
            </a:endParaRPr>
          </a:p>
        </p:txBody>
      </p:sp>
      <p:sp>
        <p:nvSpPr>
          <p:cNvPr id="3" name="Slide Number Placeholder 2"/>
          <p:cNvSpPr>
            <a:spLocks noGrp="1"/>
          </p:cNvSpPr>
          <p:nvPr>
            <p:ph type="sldNum" sz="quarter" idx="11"/>
          </p:nvPr>
        </p:nvSpPr>
        <p:spPr/>
        <p:txBody>
          <a:bodyPr/>
          <a:lstStyle>
            <a:lvl1pPr>
              <a:defRPr>
                <a:solidFill>
                  <a:schemeClr val="bg1"/>
                </a:solidFill>
              </a:defRPr>
            </a:lvl1pPr>
          </a:lstStyle>
          <a:p>
            <a:pPr defTabSz="932597"/>
            <a:fld id="{27258FFF-F925-446B-8502-81C933981705}" type="slidenum">
              <a:rPr lang="en-US" smtClean="0">
                <a:solidFill>
                  <a:srgbClr val="FFFFFF"/>
                </a:solidFill>
              </a:rPr>
              <a:pPr defTabSz="932597"/>
              <a:t>‹#›</a:t>
            </a:fld>
            <a:endParaRPr lang="en-US" dirty="0">
              <a:solidFill>
                <a:srgbClr val="FFFFFF"/>
              </a:solidFill>
            </a:endParaRPr>
          </a:p>
        </p:txBody>
      </p:sp>
      <p:sp>
        <p:nvSpPr>
          <p:cNvPr id="4" name="Text Placeholder 4"/>
          <p:cNvSpPr>
            <a:spLocks noGrp="1"/>
          </p:cNvSpPr>
          <p:nvPr>
            <p:ph type="body" sz="quarter" idx="13"/>
          </p:nvPr>
        </p:nvSpPr>
        <p:spPr>
          <a:xfrm>
            <a:off x="274639" y="296863"/>
            <a:ext cx="11887200" cy="1828800"/>
          </a:xfrm>
        </p:spPr>
        <p:txBody>
          <a:bodyPr lIns="146304" tIns="91440" rIns="146304" bIns="91440"/>
          <a:lstStyle>
            <a:lvl1pPr marL="0" indent="0">
              <a:lnSpc>
                <a:spcPct val="90000"/>
              </a:lnSpc>
              <a:buFontTx/>
              <a:buNone/>
              <a:defRPr sz="5399">
                <a:solidFill>
                  <a:schemeClr val="bg1"/>
                </a:solidFill>
                <a:latin typeface="+mj-lt"/>
              </a:defRPr>
            </a:lvl1pPr>
            <a:lvl2pPr marL="342802" indent="0">
              <a:buFontTx/>
              <a:buNone/>
              <a:defRPr sz="3599">
                <a:latin typeface="Segoe Pro Light"/>
              </a:defRPr>
            </a:lvl2pPr>
            <a:lvl3pPr marL="571335" indent="0">
              <a:buFontTx/>
              <a:buNone/>
              <a:defRPr sz="3599">
                <a:latin typeface="Segoe Pro Light"/>
              </a:defRPr>
            </a:lvl3pPr>
            <a:lvl4pPr marL="799868" indent="0">
              <a:buFontTx/>
              <a:buNone/>
              <a:defRPr sz="3599">
                <a:latin typeface="Segoe Pro Light"/>
              </a:defRPr>
            </a:lvl4pPr>
            <a:lvl5pPr marL="1028401" indent="0">
              <a:buFontTx/>
              <a:buNone/>
              <a:defRPr sz="3599">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3212126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lang="en-US" smtClean="0">
                <a:solidFill>
                  <a:srgbClr val="FFFFFF"/>
                </a:solidFill>
              </a:rPr>
              <a:t>Microsoft Confidential</a:t>
            </a:r>
            <a:endParaRPr lang="en-US" dirty="0">
              <a:solidFill>
                <a:srgbClr val="FFFFFF"/>
              </a:solidFill>
            </a:endParaRPr>
          </a:p>
        </p:txBody>
      </p:sp>
      <p:sp>
        <p:nvSpPr>
          <p:cNvPr id="3" name="Slide Number Placeholder 2"/>
          <p:cNvSpPr>
            <a:spLocks noGrp="1"/>
          </p:cNvSpPr>
          <p:nvPr>
            <p:ph type="sldNum" sz="quarter" idx="11"/>
          </p:nvPr>
        </p:nvSpPr>
        <p:spPr/>
        <p:txBody>
          <a:bodyPr/>
          <a:lstStyle>
            <a:lvl1pPr>
              <a:defRPr>
                <a:solidFill>
                  <a:schemeClr val="bg1"/>
                </a:solidFill>
              </a:defRPr>
            </a:lvl1pPr>
          </a:lstStyle>
          <a:p>
            <a:pPr defTabSz="932597"/>
            <a:fld id="{27258FFF-F925-446B-8502-81C933981705}" type="slidenum">
              <a:rPr lang="en-US" smtClean="0">
                <a:solidFill>
                  <a:srgbClr val="FFFFFF"/>
                </a:solidFill>
              </a:rPr>
              <a:pPr defTabSz="932597"/>
              <a:t>‹#›</a:t>
            </a:fld>
            <a:endParaRPr lang="en-US" dirty="0">
              <a:solidFill>
                <a:srgbClr val="FFFFFF"/>
              </a:solidFill>
            </a:endParaRPr>
          </a:p>
        </p:txBody>
      </p:sp>
    </p:spTree>
    <p:extLst>
      <p:ext uri="{BB962C8B-B14F-4D97-AF65-F5344CB8AC3E}">
        <p14:creationId xmlns:p14="http://schemas.microsoft.com/office/powerpoint/2010/main" val="1992867543"/>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9" y="2674312"/>
            <a:ext cx="11228387" cy="1737340"/>
          </a:xfrm>
        </p:spPr>
        <p:txBody>
          <a:bodyPr anchor="ctr"/>
          <a:lstStyle>
            <a:lvl1pPr>
              <a:defRPr sz="5999">
                <a:solidFill>
                  <a:schemeClr val="tx2"/>
                </a:solidFill>
              </a:defRPr>
            </a:lvl1pPr>
          </a:lstStyle>
          <a:p>
            <a:r>
              <a:rPr lang="en-US" smtClean="0"/>
              <a:t>Thank you</a:t>
            </a:r>
            <a:endParaRPr lang="en-US"/>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80441" y="492476"/>
            <a:ext cx="1250445" cy="266701"/>
          </a:xfrm>
          <a:prstGeom prst="rect">
            <a:avLst/>
          </a:prstGeom>
        </p:spPr>
      </p:pic>
    </p:spTree>
    <p:extLst>
      <p:ext uri="{BB962C8B-B14F-4D97-AF65-F5344CB8AC3E}">
        <p14:creationId xmlns:p14="http://schemas.microsoft.com/office/powerpoint/2010/main" val="1115752129"/>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14602722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83199283"/>
      </p:ext>
    </p:extLst>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50837" y="6143778"/>
            <a:ext cx="2283588" cy="373062"/>
          </a:xfrm>
          <a:prstGeom prst="rect">
            <a:avLst/>
          </a:prstGeom>
        </p:spPr>
      </p:pic>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chemeClr val="bg1"/>
                </a:solidFill>
              </a:defRPr>
            </a:lvl1pPr>
          </a:lstStyle>
          <a:p>
            <a:r>
              <a:rPr lang="en-US" dirty="0" smtClean="0"/>
              <a:t>Presentation title</a:t>
            </a:r>
            <a:endParaRPr lang="en-US" dirty="0"/>
          </a:p>
        </p:txBody>
      </p:sp>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spTree>
    <p:extLst>
      <p:ext uri="{BB962C8B-B14F-4D97-AF65-F5344CB8AC3E}">
        <p14:creationId xmlns:p14="http://schemas.microsoft.com/office/powerpoint/2010/main" val="2732433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436475" cy="6994525"/>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7682" tIns="38846" rIns="77682" bIns="38846" numCol="1" rtlCol="0" anchor="ctr" anchorCtr="0" compatLnSpc="1">
            <a:prstTxWarp prst="textNoShape">
              <a:avLst/>
            </a:prstTxWarp>
          </a:bodyPr>
          <a:lstStyle/>
          <a:p>
            <a:pPr marL="0" marR="0" lvl="0" indent="0" algn="ctr" defTabSz="776609" rtl="0" eaLnBrk="1" fontAlgn="auto" latinLnBrk="0" hangingPunct="1">
              <a:lnSpc>
                <a:spcPct val="100000"/>
              </a:lnSpc>
              <a:spcBef>
                <a:spcPts val="0"/>
              </a:spcBef>
              <a:spcAft>
                <a:spcPts val="0"/>
              </a:spcAft>
              <a:buClrTx/>
              <a:buSzTx/>
              <a:buFontTx/>
              <a:buNone/>
              <a:tabLst/>
              <a:defRPr/>
            </a:pPr>
            <a:endParaRPr kumimoji="0" lang="en-US" sz="178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052404189"/>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Change 48pt Title">
    <p:bg>
      <p:bgPr>
        <a:solidFill>
          <a:schemeClr val="accent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a:prstGeom prst="rect">
            <a:avLst/>
          </a:prstGeom>
        </p:spPr>
        <p:txBody>
          <a:bodyPr/>
          <a:lstStyle>
            <a:lvl1pPr marL="0" indent="0">
              <a:buNone/>
              <a:defRPr>
                <a:solidFill>
                  <a:schemeClr val="bg1"/>
                </a:solidFill>
              </a:defRPr>
            </a:lvl1pPr>
          </a:lstStyle>
          <a:p>
            <a:r>
              <a:rPr lang="en-US" dirty="0" smtClean="0"/>
              <a:t>Click icon to add picture</a:t>
            </a:r>
            <a:endParaRPr lang="en-US" dirty="0"/>
          </a:p>
        </p:txBody>
      </p:sp>
      <p:sp>
        <p:nvSpPr>
          <p:cNvPr id="3" name="Text Placeholder 2"/>
          <p:cNvSpPr>
            <a:spLocks noGrp="1"/>
          </p:cNvSpPr>
          <p:nvPr>
            <p:ph type="body" sz="quarter" idx="11"/>
          </p:nvPr>
        </p:nvSpPr>
        <p:spPr>
          <a:xfrm>
            <a:off x="274638" y="1211263"/>
            <a:ext cx="4572000" cy="4572000"/>
          </a:xfrm>
          <a:prstGeom prst="rect">
            <a:avLst/>
          </a:prstGeom>
          <a:solidFill>
            <a:schemeClr val="accent2">
              <a:alpha val="90588"/>
            </a:schemeClr>
          </a:solidFill>
        </p:spPr>
        <p:txBody>
          <a:bodyPr lIns="146304" tIns="91440" rIns="146304" bIns="91440">
            <a:noAutofit/>
          </a:bodyPr>
          <a:lstStyle>
            <a:lvl1pPr marL="0" indent="0" algn="l">
              <a:buNone/>
              <a:defRPr lang="en-US" sz="4799" kern="1200" spc="0" baseline="0" dirty="0" smtClean="0">
                <a:solidFill>
                  <a:schemeClr val="bg1"/>
                </a:solidFill>
                <a:latin typeface="+mj-lt"/>
                <a:ea typeface="+mn-ea"/>
                <a:cs typeface="+mn-cs"/>
              </a:defRPr>
            </a:lvl1pPr>
            <a:lvl2pPr marL="342802" indent="0" algn="l">
              <a:buNone/>
              <a:defRPr sz="4799"/>
            </a:lvl2pPr>
            <a:lvl3pPr marL="571335" indent="0" algn="l">
              <a:buNone/>
              <a:defRPr sz="4799"/>
            </a:lvl3pPr>
            <a:lvl4pPr marL="799868" indent="0" algn="l">
              <a:buNone/>
              <a:defRPr sz="4799"/>
            </a:lvl4pPr>
            <a:lvl5pPr marL="1028401" indent="0" algn="l">
              <a:buNone/>
              <a:defRPr sz="4799"/>
            </a:lvl5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457200" y="6565392"/>
            <a:ext cx="3937000" cy="137160"/>
          </a:xfrm>
          <a:prstGeom prst="rect">
            <a:avLst/>
          </a:prstGeom>
        </p:spPr>
        <p:txBody>
          <a:bodyPr vert="horz" lIns="0" tIns="0" rIns="91440" bIns="0" rtlCol="0" anchor="ctr"/>
          <a:lstStyle>
            <a:lvl1pPr marL="0" algn="l" defTabSz="932563" rtl="0" eaLnBrk="1" latinLnBrk="0" hangingPunct="1">
              <a:defRPr lang="en-US" sz="900" kern="1200">
                <a:solidFill>
                  <a:schemeClr val="bg1"/>
                </a:solidFill>
                <a:latin typeface="+mn-lt"/>
                <a:ea typeface="+mn-ea"/>
                <a:cs typeface="+mn-cs"/>
              </a:defRPr>
            </a:lvl1pPr>
          </a:lstStyle>
          <a:p>
            <a:r>
              <a:rPr lang="en-US" smtClean="0">
                <a:solidFill>
                  <a:srgbClr val="FFFFFF"/>
                </a:solidFill>
              </a:rPr>
              <a:t>Microsoft Confidential</a:t>
            </a:r>
            <a:endParaRPr lang="en-US" dirty="0">
              <a:solidFill>
                <a:srgbClr val="FFFFFF"/>
              </a:solidFill>
            </a:endParaRPr>
          </a:p>
        </p:txBody>
      </p:sp>
      <p:sp>
        <p:nvSpPr>
          <p:cNvPr id="6" name="Slide Number Placeholder 4"/>
          <p:cNvSpPr>
            <a:spLocks noGrp="1"/>
          </p:cNvSpPr>
          <p:nvPr>
            <p:ph type="sldNum" sz="quarter" idx="4"/>
          </p:nvPr>
        </p:nvSpPr>
        <p:spPr>
          <a:xfrm>
            <a:off x="11595101" y="6565392"/>
            <a:ext cx="566737" cy="137160"/>
          </a:xfrm>
          <a:prstGeom prst="rect">
            <a:avLst/>
          </a:prstGeom>
        </p:spPr>
        <p:txBody>
          <a:bodyPr vert="horz" lIns="91440" tIns="0" rIns="0" bIns="0" rtlCol="0" anchor="ctr"/>
          <a:lstStyle>
            <a:lvl1pPr algn="r">
              <a:defRPr lang="en-US" sz="900" b="0" kern="1200" smtClean="0">
                <a:solidFill>
                  <a:schemeClr val="bg1"/>
                </a:solidFill>
                <a:latin typeface="+mn-lt"/>
                <a:ea typeface="+mn-ea"/>
                <a:cs typeface="+mn-cs"/>
              </a:defRPr>
            </a:lvl1pPr>
          </a:lstStyle>
          <a:p>
            <a:pPr defTabSz="932597"/>
            <a:fld id="{27258FFF-F925-446B-8502-81C933981705}" type="slidenum">
              <a:rPr lang="en-US" smtClean="0">
                <a:solidFill>
                  <a:srgbClr val="FFFFFF"/>
                </a:solidFill>
              </a:rPr>
              <a:pPr defTabSz="932597"/>
              <a:t>‹#›</a:t>
            </a:fld>
            <a:endParaRPr lang="en-US" dirty="0">
              <a:solidFill>
                <a:srgbClr val="FFFFFF"/>
              </a:solidFill>
            </a:endParaRPr>
          </a:p>
        </p:txBody>
      </p:sp>
    </p:spTree>
    <p:extLst>
      <p:ext uri="{BB962C8B-B14F-4D97-AF65-F5344CB8AC3E}">
        <p14:creationId xmlns:p14="http://schemas.microsoft.com/office/powerpoint/2010/main" val="3251018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gradFill>
                  <a:gsLst>
                    <a:gs pos="2920">
                      <a:schemeClr val="tx2"/>
                    </a:gs>
                    <a:gs pos="39000">
                      <a:schemeClr val="tx2"/>
                    </a:gs>
                  </a:gsLst>
                  <a:lin ang="5400000" scaled="0"/>
                </a:gra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77033575"/>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883180" y="6632709"/>
            <a:ext cx="3938217" cy="372394"/>
          </a:xfrm>
          <a:prstGeom prst="rect">
            <a:avLst/>
          </a:prstGeom>
        </p:spPr>
        <p:txBody>
          <a:bodyPr lIns="93244" tIns="0" rIns="93244" bIns="46622" anchor="ctr"/>
          <a:lstStyle>
            <a:lvl1pPr algn="r">
              <a:defRPr sz="1499">
                <a:solidFill>
                  <a:schemeClr val="bg1"/>
                </a:solidFill>
                <a:latin typeface="+mn-lt"/>
              </a:defRPr>
            </a:lvl1pPr>
          </a:lstStyle>
          <a:p>
            <a:pPr defTabSz="1242666"/>
            <a:r>
              <a:rPr lang="en-US" smtClean="0">
                <a:solidFill>
                  <a:prstClr val="white"/>
                </a:solidFill>
                <a:cs typeface="Arial"/>
              </a:rPr>
              <a:t>Microsoft Confidential</a:t>
            </a:r>
            <a:endParaRPr lang="en-US" dirty="0" smtClean="0">
              <a:solidFill>
                <a:prstClr val="white"/>
              </a:solidFill>
              <a:cs typeface="Arial"/>
            </a:endParaRPr>
          </a:p>
        </p:txBody>
      </p:sp>
    </p:spTree>
    <p:extLst>
      <p:ext uri="{BB962C8B-B14F-4D97-AF65-F5344CB8AC3E}">
        <p14:creationId xmlns:p14="http://schemas.microsoft.com/office/powerpoint/2010/main" val="291576203"/>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29661" y="1476622"/>
            <a:ext cx="11375536" cy="2040374"/>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363077"/>
            <a:ext cx="12436476" cy="631450"/>
          </a:xfrm>
          <a:solidFill>
            <a:srgbClr val="FFFF99"/>
          </a:solidFill>
        </p:spPr>
        <p:txBody>
          <a:bodyPr wrap="square" lIns="152394" tIns="76197" rIns="152394" bIns="76197" anchor="b" anchorCtr="0">
            <a:noAutofit/>
          </a:bodyPr>
          <a:lstStyle>
            <a:lvl1pPr algn="r">
              <a:buFont typeface="Arial" pitchFamily="34" charset="0"/>
              <a:buNone/>
              <a:defRPr spc="-51"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02725568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375536" cy="517941"/>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32756" y="1480112"/>
            <a:ext cx="11607130" cy="1211668"/>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855008" y="6482891"/>
            <a:ext cx="2798207" cy="372394"/>
          </a:xfrm>
          <a:prstGeom prst="rect">
            <a:avLst/>
          </a:prstGeom>
        </p:spPr>
        <p:txBody>
          <a:bodyPr/>
          <a:lstStyle/>
          <a:p>
            <a:pPr defTabSz="699699"/>
            <a:fld id="{55CDD7E1-A646-4088-BE0C-DB49A80F5376}" type="datetimeFigureOut">
              <a:rPr lang="en-US" sz="1428" smtClean="0">
                <a:solidFill>
                  <a:srgbClr val="FFFFFF"/>
                </a:solidFill>
              </a:rPr>
              <a:pPr defTabSz="699699"/>
              <a:t>2/23/2016</a:t>
            </a:fld>
            <a:endParaRPr lang="en-US" sz="1428" dirty="0">
              <a:solidFill>
                <a:srgbClr val="FFFFFF"/>
              </a:solidFill>
            </a:endParaRPr>
          </a:p>
        </p:txBody>
      </p:sp>
      <p:sp>
        <p:nvSpPr>
          <p:cNvPr id="5" name="Footer Placeholder 4"/>
          <p:cNvSpPr>
            <a:spLocks noGrp="1"/>
          </p:cNvSpPr>
          <p:nvPr>
            <p:ph type="ftr" sz="quarter" idx="11"/>
          </p:nvPr>
        </p:nvSpPr>
        <p:spPr>
          <a:xfrm>
            <a:off x="4119584" y="6482891"/>
            <a:ext cx="4197310" cy="372394"/>
          </a:xfrm>
          <a:prstGeom prst="rect">
            <a:avLst/>
          </a:prstGeom>
        </p:spPr>
        <p:txBody>
          <a:bodyPr/>
          <a:lstStyle/>
          <a:p>
            <a:pPr defTabSz="699699"/>
            <a:endParaRPr lang="en-US" sz="1428" dirty="0">
              <a:solidFill>
                <a:srgbClr val="FFFFFF"/>
              </a:solidFill>
            </a:endParaRPr>
          </a:p>
        </p:txBody>
      </p:sp>
      <p:sp>
        <p:nvSpPr>
          <p:cNvPr id="6" name="Slide Number Placeholder 5"/>
          <p:cNvSpPr>
            <a:spLocks noGrp="1"/>
          </p:cNvSpPr>
          <p:nvPr>
            <p:ph type="sldNum" sz="quarter" idx="12"/>
          </p:nvPr>
        </p:nvSpPr>
        <p:spPr>
          <a:xfrm>
            <a:off x="8783260" y="6482891"/>
            <a:ext cx="2798207" cy="372394"/>
          </a:xfrm>
          <a:prstGeom prst="rect">
            <a:avLst/>
          </a:prstGeom>
        </p:spPr>
        <p:txBody>
          <a:bodyPr/>
          <a:lstStyle/>
          <a:p>
            <a:pPr defTabSz="699699"/>
            <a:fld id="{F920C200-3845-4249-9FA3-EA0449FF460B}" type="slidenum">
              <a:rPr lang="en-US" sz="1428" smtClean="0">
                <a:solidFill>
                  <a:srgbClr val="FFFFFF"/>
                </a:solidFill>
              </a:rPr>
              <a:pPr defTabSz="699699"/>
              <a:t>‹#›</a:t>
            </a:fld>
            <a:endParaRPr lang="en-US" sz="1428" dirty="0">
              <a:solidFill>
                <a:srgbClr val="FFFFFF"/>
              </a:solidFill>
            </a:endParaRPr>
          </a:p>
        </p:txBody>
      </p:sp>
    </p:spTree>
    <p:extLst>
      <p:ext uri="{BB962C8B-B14F-4D97-AF65-F5344CB8AC3E}">
        <p14:creationId xmlns:p14="http://schemas.microsoft.com/office/powerpoint/2010/main" val="2565149462"/>
      </p:ext>
    </p:extLst>
  </p:cSld>
  <p:clrMapOvr>
    <a:masterClrMapping/>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2"/>
            <a:ext cx="11375536" cy="762786"/>
          </a:xfrm>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29661" y="1476622"/>
            <a:ext cx="11375536" cy="204037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4" name="Group 2"/>
          <p:cNvGrpSpPr/>
          <p:nvPr userDrawn="1"/>
        </p:nvGrpSpPr>
        <p:grpSpPr>
          <a:xfrm>
            <a:off x="-1200" y="6642289"/>
            <a:ext cx="12436794" cy="360996"/>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marL="0" marR="0" lvl="0" indent="0" algn="l" defTabSz="932515" rtl="0" eaLnBrk="1" fontAlgn="auto" latinLnBrk="0" hangingPunct="1">
                <a:lnSpc>
                  <a:spcPts val="3060"/>
                </a:lnSpc>
                <a:spcBef>
                  <a:spcPts val="0"/>
                </a:spcBef>
                <a:spcAft>
                  <a:spcPts val="0"/>
                </a:spcAft>
                <a:buClrTx/>
                <a:buSzTx/>
                <a:buFontTx/>
                <a:buNone/>
                <a:tabLst/>
                <a:defRPr/>
              </a:pPr>
              <a:r>
                <a:rPr kumimoji="0" lang="en-US" sz="2856" b="0" i="0" u="none" strike="noStrike" kern="1200" cap="none" spc="0" normalizeH="0" baseline="0" noProof="0" dirty="0">
                  <a:ln>
                    <a:noFill/>
                  </a:ln>
                  <a:solidFill>
                    <a:srgbClr val="FFFFFF"/>
                  </a:solidFill>
                  <a:effectLst/>
                  <a:uLnTx/>
                  <a:uFillTx/>
                  <a:latin typeface="Segoe UI Light"/>
                  <a:ea typeface="+mn-ea"/>
                  <a:cs typeface="+mn-cs"/>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marL="0" marR="0" lvl="0" indent="0" algn="l" defTabSz="932055" rtl="0" eaLnBrk="1" fontAlgn="auto" latinLnBrk="0" hangingPunct="1">
                <a:lnSpc>
                  <a:spcPts val="3001"/>
                </a:lnSpc>
                <a:spcBef>
                  <a:spcPts val="0"/>
                </a:spcBef>
                <a:spcAft>
                  <a:spcPts val="0"/>
                </a:spcAft>
                <a:buClrTx/>
                <a:buSzTx/>
                <a:buFontTx/>
                <a:buNone/>
                <a:tabLst/>
                <a:defRPr/>
              </a:pPr>
              <a:endParaRPr kumimoji="0" lang="en-US" sz="2856" b="0" i="0" u="none" strike="noStrike" kern="0" cap="none" spc="0" normalizeH="0" baseline="0" noProof="0" dirty="0">
                <a:ln>
                  <a:noFill/>
                </a:ln>
                <a:solidFill>
                  <a:srgbClr val="FFFFFF"/>
                </a:solidFill>
                <a:effectLst/>
                <a:uLnTx/>
                <a:uFillTx/>
                <a:latin typeface="Segoe UI Light"/>
                <a:ea typeface="+mn-ea"/>
                <a:cs typeface="+mn-cs"/>
              </a:endParaRPr>
            </a:p>
          </p:txBody>
        </p:sp>
      </p:grpSp>
    </p:spTree>
    <p:extLst>
      <p:ext uri="{BB962C8B-B14F-4D97-AF65-F5344CB8AC3E}">
        <p14:creationId xmlns:p14="http://schemas.microsoft.com/office/powerpoint/2010/main" val="4137910426"/>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2"/>
            <a:ext cx="11375536" cy="762786"/>
          </a:xfrm>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29661" y="1476622"/>
            <a:ext cx="11375536" cy="965254"/>
          </a:xfrm>
        </p:spPr>
        <p:txBody>
          <a:bodyPr/>
          <a:lstStyle>
            <a:lvl1pPr marL="0" indent="0">
              <a:spcBef>
                <a:spcPts val="0"/>
              </a:spcBef>
              <a:spcAft>
                <a:spcPts val="918"/>
              </a:spcAft>
              <a:buNone/>
              <a:defRPr sz="4080" spc="-102" baseline="0">
                <a:latin typeface="Segoe UI Light" pitchFamily="34" charset="0"/>
              </a:defRPr>
            </a:lvl1pPr>
            <a:lvl2pPr marL="0" indent="0">
              <a:spcBef>
                <a:spcPts val="0"/>
              </a:spcBef>
              <a:spcAft>
                <a:spcPts val="408"/>
              </a:spcAft>
              <a:buNone/>
              <a:defRPr sz="2040" spc="-51" baseline="0"/>
            </a:lvl2pPr>
            <a:lvl3pPr marL="0" indent="0">
              <a:spcBef>
                <a:spcPts val="0"/>
              </a:spcBef>
              <a:spcAft>
                <a:spcPts val="408"/>
              </a:spcAft>
              <a:buNone/>
              <a:defRPr sz="2040"/>
            </a:lvl3pPr>
            <a:lvl4pPr marL="0" indent="0">
              <a:spcBef>
                <a:spcPts val="0"/>
              </a:spcBef>
              <a:spcAft>
                <a:spcPts val="408"/>
              </a:spcAft>
              <a:buNone/>
              <a:defRPr/>
            </a:lvl4pPr>
            <a:lvl5pPr marL="0" indent="0">
              <a:spcBef>
                <a:spcPts val="0"/>
              </a:spcBef>
              <a:spcAft>
                <a:spcPts val="408"/>
              </a:spcAft>
              <a:buNone/>
              <a:defRPr/>
            </a:lvl5pPr>
          </a:lstStyle>
          <a:p>
            <a:pPr lvl="0"/>
            <a:r>
              <a:rPr lang="en-US" smtClean="0"/>
              <a:t>Click to edit Master text styles</a:t>
            </a:r>
          </a:p>
          <a:p>
            <a:pPr lvl="1"/>
            <a:r>
              <a:rPr lang="en-US" smtClean="0"/>
              <a:t>Second level</a:t>
            </a:r>
          </a:p>
        </p:txBody>
      </p:sp>
      <p:grpSp>
        <p:nvGrpSpPr>
          <p:cNvPr id="4" name="Group 2"/>
          <p:cNvGrpSpPr/>
          <p:nvPr userDrawn="1"/>
        </p:nvGrpSpPr>
        <p:grpSpPr>
          <a:xfrm>
            <a:off x="-1200" y="6642289"/>
            <a:ext cx="12436794" cy="360996"/>
            <a:chOff x="2577137" y="4571778"/>
            <a:chExt cx="9101124" cy="1390560"/>
          </a:xfrm>
        </p:grpSpPr>
        <p:sp>
          <p:nvSpPr>
            <p:cNvPr id="6" name="TextBox 5"/>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marL="0" marR="0" lvl="0" indent="0" algn="l" defTabSz="932515" rtl="0" eaLnBrk="1" fontAlgn="auto" latinLnBrk="0" hangingPunct="1">
                <a:lnSpc>
                  <a:spcPts val="3060"/>
                </a:lnSpc>
                <a:spcBef>
                  <a:spcPts val="0"/>
                </a:spcBef>
                <a:spcAft>
                  <a:spcPts val="0"/>
                </a:spcAft>
                <a:buClrTx/>
                <a:buSzTx/>
                <a:buFontTx/>
                <a:buNone/>
                <a:tabLst/>
                <a:defRPr/>
              </a:pPr>
              <a:r>
                <a:rPr kumimoji="0" lang="en-US" sz="2856" b="0" i="0" u="none" strike="noStrike" kern="1200" cap="none" spc="0" normalizeH="0" baseline="0" noProof="0" dirty="0">
                  <a:ln>
                    <a:noFill/>
                  </a:ln>
                  <a:solidFill>
                    <a:srgbClr val="FFFFFF"/>
                  </a:solidFill>
                  <a:effectLst/>
                  <a:uLnTx/>
                  <a:uFillTx/>
                  <a:latin typeface="Segoe UI Light"/>
                  <a:ea typeface="+mn-ea"/>
                  <a:cs typeface="+mn-cs"/>
                </a:rPr>
                <a:t> </a:t>
              </a:r>
            </a:p>
          </p:txBody>
        </p:sp>
        <p:sp>
          <p:nvSpPr>
            <p:cNvPr id="7" name="TextBox 6"/>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marL="0" marR="0" lvl="0" indent="0" algn="l" defTabSz="932055" rtl="0" eaLnBrk="1" fontAlgn="auto" latinLnBrk="0" hangingPunct="1">
                <a:lnSpc>
                  <a:spcPts val="3001"/>
                </a:lnSpc>
                <a:spcBef>
                  <a:spcPts val="0"/>
                </a:spcBef>
                <a:spcAft>
                  <a:spcPts val="0"/>
                </a:spcAft>
                <a:buClrTx/>
                <a:buSzTx/>
                <a:buFontTx/>
                <a:buNone/>
                <a:tabLst/>
                <a:defRPr/>
              </a:pPr>
              <a:endParaRPr kumimoji="0" lang="en-US" sz="2856" b="0" i="0" u="none" strike="noStrike" kern="0" cap="none" spc="0" normalizeH="0" baseline="0" noProof="0" dirty="0">
                <a:ln>
                  <a:noFill/>
                </a:ln>
                <a:solidFill>
                  <a:srgbClr val="FFFFFF"/>
                </a:solidFill>
                <a:effectLst/>
                <a:uLnTx/>
                <a:uFillTx/>
                <a:latin typeface="Segoe UI Light"/>
                <a:ea typeface="+mn-ea"/>
                <a:cs typeface="+mn-cs"/>
              </a:endParaRPr>
            </a:p>
          </p:txBody>
        </p:sp>
      </p:grpSp>
    </p:spTree>
    <p:extLst>
      <p:ext uri="{BB962C8B-B14F-4D97-AF65-F5344CB8AC3E}">
        <p14:creationId xmlns:p14="http://schemas.microsoft.com/office/powerpoint/2010/main" val="204522597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52pt Title">
    <p:bg>
      <p:bgPr>
        <a:solidFill>
          <a:schemeClr val="bg1"/>
        </a:solid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274320" y="292082"/>
            <a:ext cx="11887200" cy="946413"/>
          </a:xfrm>
          <a:prstGeom prst="rect">
            <a:avLst/>
          </a:prstGeom>
        </p:spPr>
        <p:txBody>
          <a:bodyPr/>
          <a:lstStyle>
            <a:lvl1pPr algn="l">
              <a:defRPr sz="5199">
                <a:solidFill>
                  <a:schemeClr val="tx2"/>
                </a:solidFill>
              </a:defRPr>
            </a:lvl1pPr>
          </a:lstStyle>
          <a:p>
            <a:r>
              <a:rPr lang="en-US" dirty="0" smtClean="0"/>
              <a:t>Click to edit Master title style</a:t>
            </a:r>
            <a:endParaRPr lang="en-US" dirty="0"/>
          </a:p>
        </p:txBody>
      </p:sp>
      <p:sp>
        <p:nvSpPr>
          <p:cNvPr id="3" name="Footer Placeholder 2"/>
          <p:cNvSpPr>
            <a:spLocks noGrp="1"/>
          </p:cNvSpPr>
          <p:nvPr>
            <p:ph type="ftr" sz="quarter" idx="10"/>
          </p:nvPr>
        </p:nvSpPr>
        <p:spPr/>
        <p:txBody>
          <a:bodyPr/>
          <a:lstStyle>
            <a:lvl1pPr fontAlgn="base">
              <a:spcBef>
                <a:spcPct val="0"/>
              </a:spcBef>
              <a:spcAft>
                <a:spcPct val="0"/>
              </a:spcAft>
              <a:defRPr>
                <a:solidFill>
                  <a:srgbClr val="002050"/>
                </a:solidFill>
              </a:defRPr>
            </a:lvl1pPr>
          </a:lstStyle>
          <a:p>
            <a:pPr>
              <a:defRPr/>
            </a:pPr>
            <a:r>
              <a:rPr lang="en-US" smtClean="0"/>
              <a:t>Microsoft Confidential</a:t>
            </a:r>
            <a:endParaRPr lang="en-US" dirty="0"/>
          </a:p>
        </p:txBody>
      </p:sp>
      <p:sp>
        <p:nvSpPr>
          <p:cNvPr id="4" name="Slide Number Placeholder 3"/>
          <p:cNvSpPr>
            <a:spLocks noGrp="1"/>
          </p:cNvSpPr>
          <p:nvPr>
            <p:ph type="sldNum" sz="quarter" idx="11"/>
          </p:nvPr>
        </p:nvSpPr>
        <p:spPr/>
        <p:txBody>
          <a:bodyPr/>
          <a:lstStyle>
            <a:lvl1pPr defTabSz="931684" fontAlgn="base">
              <a:spcBef>
                <a:spcPct val="0"/>
              </a:spcBef>
              <a:spcAft>
                <a:spcPct val="0"/>
              </a:spcAft>
              <a:defRPr>
                <a:solidFill>
                  <a:srgbClr val="002050"/>
                </a:solidFill>
              </a:defRPr>
            </a:lvl1pPr>
          </a:lstStyle>
          <a:p>
            <a:pPr>
              <a:defRPr/>
            </a:pPr>
            <a:fld id="{EC136591-509A-F246-B30E-5ECE4A4A5F5E}" type="slidenum">
              <a:rPr lang="en-US" smtClean="0"/>
              <a:pPr>
                <a:defRPr/>
              </a:pPr>
              <a:t>‹#›</a:t>
            </a:fld>
            <a:endParaRPr lang="en-US" dirty="0"/>
          </a:p>
        </p:txBody>
      </p:sp>
    </p:spTree>
    <p:extLst>
      <p:ext uri="{BB962C8B-B14F-4D97-AF65-F5344CB8AC3E}">
        <p14:creationId xmlns:p14="http://schemas.microsoft.com/office/powerpoint/2010/main" val="2603412742"/>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hort Quot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2" name="Footer Placeholder 1"/>
          <p:cNvSpPr>
            <a:spLocks noGrp="1"/>
          </p:cNvSpPr>
          <p:nvPr>
            <p:ph type="ftr" sz="quarter" idx="12"/>
          </p:nvPr>
        </p:nvSpPr>
        <p:spPr/>
        <p:txBody>
          <a:bodyPr/>
          <a:lstStyle>
            <a:lvl1pPr>
              <a:defRPr>
                <a:solidFill>
                  <a:schemeClr val="bg1"/>
                </a:solidFill>
              </a:defRPr>
            </a:lvl1pPr>
          </a:lstStyle>
          <a:p>
            <a:r>
              <a:rPr lang="en-US" smtClean="0">
                <a:solidFill>
                  <a:srgbClr val="FFFFFF"/>
                </a:solidFill>
              </a:rPr>
              <a:t>Microsoft Confidential</a:t>
            </a:r>
            <a:endParaRPr lang="en-US" dirty="0">
              <a:solidFill>
                <a:srgbClr val="FFFFFF"/>
              </a:solidFill>
            </a:endParaRPr>
          </a:p>
        </p:txBody>
      </p:sp>
      <p:sp>
        <p:nvSpPr>
          <p:cNvPr id="5" name="Slide Number Placeholder 4"/>
          <p:cNvSpPr>
            <a:spLocks noGrp="1"/>
          </p:cNvSpPr>
          <p:nvPr>
            <p:ph type="sldNum" sz="quarter" idx="13"/>
          </p:nvPr>
        </p:nvSpPr>
        <p:spPr/>
        <p:txBody>
          <a:bodyPr/>
          <a:lstStyle>
            <a:lvl1pPr>
              <a:defRPr>
                <a:solidFill>
                  <a:schemeClr val="bg1"/>
                </a:solidFill>
              </a:defRPr>
            </a:lvl1pPr>
          </a:lstStyle>
          <a:p>
            <a:pPr defTabSz="932597"/>
            <a:fld id="{27258FFF-F925-446B-8502-81C933981705}" type="slidenum">
              <a:rPr lang="en-US" smtClean="0">
                <a:solidFill>
                  <a:srgbClr val="FFFFFF"/>
                </a:solidFill>
              </a:rPr>
              <a:pPr defTabSz="932597"/>
              <a:t>‹#›</a:t>
            </a:fld>
            <a:endParaRPr lang="en-US" dirty="0">
              <a:solidFill>
                <a:srgbClr val="FFFFFF"/>
              </a:solidFill>
            </a:endParaRPr>
          </a:p>
        </p:txBody>
      </p:sp>
      <p:sp>
        <p:nvSpPr>
          <p:cNvPr id="6" name="Text Placeholder 5"/>
          <p:cNvSpPr>
            <a:spLocks noGrp="1"/>
          </p:cNvSpPr>
          <p:nvPr>
            <p:ph type="body" sz="quarter" idx="14" hasCustomPrompt="1"/>
          </p:nvPr>
        </p:nvSpPr>
        <p:spPr>
          <a:xfrm>
            <a:off x="4426015" y="3628284"/>
            <a:ext cx="2249424" cy="2249424"/>
          </a:xfrm>
          <a:solidFill>
            <a:schemeClr val="accent3"/>
          </a:solidFill>
        </p:spPr>
        <p:txBody>
          <a:bodyPr/>
          <a:lstStyle>
            <a:lvl1pPr marL="0" indent="0">
              <a:lnSpc>
                <a:spcPts val="3699"/>
              </a:lnSpc>
              <a:spcBef>
                <a:spcPts val="0"/>
              </a:spcBef>
              <a:buNone/>
              <a:defRPr sz="3199">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smtClean="0"/>
              <a:t>Quote</a:t>
            </a:r>
          </a:p>
          <a:p>
            <a:pPr lvl="0"/>
            <a:r>
              <a:rPr lang="en-US" smtClean="0"/>
              <a:t>statement</a:t>
            </a:r>
          </a:p>
          <a:p>
            <a:pPr lvl="0"/>
            <a:r>
              <a:rPr lang="en-US" smtClean="0"/>
              <a:t>here</a:t>
            </a:r>
            <a:endParaRPr lang="en-US"/>
          </a:p>
        </p:txBody>
      </p:sp>
      <p:sp>
        <p:nvSpPr>
          <p:cNvPr id="20" name="Text Placeholder 5"/>
          <p:cNvSpPr>
            <a:spLocks noGrp="1"/>
          </p:cNvSpPr>
          <p:nvPr>
            <p:ph type="body" sz="quarter" idx="15" hasCustomPrompt="1"/>
          </p:nvPr>
        </p:nvSpPr>
        <p:spPr>
          <a:xfrm>
            <a:off x="6033080" y="723012"/>
            <a:ext cx="640080" cy="640080"/>
          </a:xfrm>
          <a:solidFill>
            <a:schemeClr val="accent3"/>
          </a:solidFill>
        </p:spPr>
        <p:txBody>
          <a:bodyPr anchor="ct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smtClean="0"/>
              <a:t> </a:t>
            </a:r>
            <a:endParaRPr lang="en-US"/>
          </a:p>
        </p:txBody>
      </p:sp>
      <p:sp>
        <p:nvSpPr>
          <p:cNvPr id="21" name="Text Placeholder 5"/>
          <p:cNvSpPr>
            <a:spLocks noGrp="1"/>
          </p:cNvSpPr>
          <p:nvPr>
            <p:ph type="body" sz="quarter" idx="16" hasCustomPrompt="1"/>
          </p:nvPr>
        </p:nvSpPr>
        <p:spPr>
          <a:xfrm>
            <a:off x="9418639" y="723012"/>
            <a:ext cx="640080" cy="640080"/>
          </a:xfrm>
          <a:solidFill>
            <a:schemeClr val="accent3"/>
          </a:solidFill>
        </p:spPr>
        <p:txBody>
          <a:bodyPr anchor="ct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smtClean="0"/>
              <a:t> </a:t>
            </a:r>
            <a:endParaRPr lang="en-US"/>
          </a:p>
        </p:txBody>
      </p:sp>
      <p:sp>
        <p:nvSpPr>
          <p:cNvPr id="22" name="Text Placeholder 5"/>
          <p:cNvSpPr>
            <a:spLocks noGrp="1"/>
          </p:cNvSpPr>
          <p:nvPr>
            <p:ph type="body" sz="quarter" idx="17" hasCustomPrompt="1"/>
          </p:nvPr>
        </p:nvSpPr>
        <p:spPr>
          <a:xfrm>
            <a:off x="9418639" y="3631833"/>
            <a:ext cx="640080" cy="640080"/>
          </a:xfrm>
          <a:solidFill>
            <a:schemeClr val="accent3"/>
          </a:solidFill>
        </p:spPr>
        <p:txBody>
          <a:bodyPr anchor="ctr"/>
          <a:lstStyle>
            <a:lvl1pPr marL="0" indent="0">
              <a:lnSpc>
                <a:spcPts val="600"/>
              </a:lnSpc>
              <a:spcBef>
                <a:spcPts val="0"/>
              </a:spcBef>
              <a:buNone/>
              <a:defRPr sz="600">
                <a:solidFill>
                  <a:schemeClr val="bg1"/>
                </a:solidFill>
              </a:defRPr>
            </a:lvl1pPr>
            <a:lvl2pPr marL="342834" indent="0">
              <a:buNone/>
              <a:defRPr sz="3199"/>
            </a:lvl2pPr>
            <a:lvl3pPr marL="571390" indent="0">
              <a:buNone/>
              <a:defRPr sz="3199"/>
            </a:lvl3pPr>
            <a:lvl4pPr marL="799946" indent="0">
              <a:buNone/>
              <a:defRPr sz="3199"/>
            </a:lvl4pPr>
            <a:lvl5pPr marL="1028503" indent="0">
              <a:buNone/>
              <a:defRPr sz="3199"/>
            </a:lvl5pPr>
          </a:lstStyle>
          <a:p>
            <a:pPr lvl="0"/>
            <a:r>
              <a:rPr lang="en-US" smtClean="0"/>
              <a:t> </a:t>
            </a:r>
            <a:endParaRPr lang="en-US"/>
          </a:p>
        </p:txBody>
      </p:sp>
    </p:spTree>
    <p:extLst>
      <p:ext uri="{BB962C8B-B14F-4D97-AF65-F5344CB8AC3E}">
        <p14:creationId xmlns:p14="http://schemas.microsoft.com/office/powerpoint/2010/main" val="32278750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p:cTn id="7" dur="500" fill="hold"/>
                                        <p:tgtEl>
                                          <p:spTgt spid="6">
                                            <p:bg/>
                                          </p:spTgt>
                                        </p:tgtEl>
                                        <p:attrNameLst>
                                          <p:attrName>ppt_w</p:attrName>
                                        </p:attrNameLst>
                                      </p:cBhvr>
                                      <p:tavLst>
                                        <p:tav tm="0">
                                          <p:val>
                                            <p:fltVal val="0"/>
                                          </p:val>
                                        </p:tav>
                                        <p:tav tm="100000">
                                          <p:val>
                                            <p:strVal val="#ppt_w"/>
                                          </p:val>
                                        </p:tav>
                                      </p:tavLst>
                                    </p:anim>
                                    <p:anim calcmode="lin" valueType="num">
                                      <p:cBhvr>
                                        <p:cTn id="8" dur="500" fill="hold"/>
                                        <p:tgtEl>
                                          <p:spTgt spid="6">
                                            <p:bg/>
                                          </p:spTgt>
                                        </p:tgtEl>
                                        <p:attrNameLst>
                                          <p:attrName>ppt_h</p:attrName>
                                        </p:attrNameLst>
                                      </p:cBhvr>
                                      <p:tavLst>
                                        <p:tav tm="0">
                                          <p:val>
                                            <p:fltVal val="0"/>
                                          </p:val>
                                        </p:tav>
                                        <p:tav tm="100000">
                                          <p:val>
                                            <p:strVal val="#ppt_h"/>
                                          </p:val>
                                        </p:tav>
                                      </p:tavLst>
                                    </p:anim>
                                    <p:animEffect transition="in" filter="fade">
                                      <p:cBhvr>
                                        <p:cTn id="9" dur="500"/>
                                        <p:tgtEl>
                                          <p:spTgt spid="6">
                                            <p:bg/>
                                          </p:spTgt>
                                        </p:tgtEl>
                                      </p:cBhvr>
                                    </p:animEffect>
                                    <p:anim calcmode="lin" valueType="num">
                                      <p:cBhvr>
                                        <p:cTn id="10" dur="500" fill="hold"/>
                                        <p:tgtEl>
                                          <p:spTgt spid="6">
                                            <p:bg/>
                                          </p:spTgt>
                                        </p:tgtEl>
                                        <p:attrNameLst>
                                          <p:attrName>ppt_x</p:attrName>
                                        </p:attrNameLst>
                                      </p:cBhvr>
                                      <p:tavLst>
                                        <p:tav tm="0">
                                          <p:val>
                                            <p:fltVal val="0.5"/>
                                          </p:val>
                                        </p:tav>
                                        <p:tav tm="100000">
                                          <p:val>
                                            <p:strVal val="#ppt_x"/>
                                          </p:val>
                                        </p:tav>
                                      </p:tavLst>
                                    </p:anim>
                                    <p:anim calcmode="lin" valueType="num">
                                      <p:cBhvr>
                                        <p:cTn id="11" dur="500" fill="hold"/>
                                        <p:tgtEl>
                                          <p:spTgt spid="6">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p:cTn id="14"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6">
                                            <p:txEl>
                                              <p:pRg st="0" end="0"/>
                                            </p:txEl>
                                          </p:spTgt>
                                        </p:tgtEl>
                                      </p:cBhvr>
                                    </p:animEffect>
                                    <p:anim calcmode="lin" valueType="num">
                                      <p:cBhvr>
                                        <p:cTn id="17" dur="500" fill="hold"/>
                                        <p:tgtEl>
                                          <p:spTgt spid="6">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6">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 calcmode="lin" valueType="num">
                                      <p:cBhvr>
                                        <p:cTn id="21"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6">
                                            <p:txEl>
                                              <p:pRg st="1" end="1"/>
                                            </p:txEl>
                                          </p:spTgt>
                                        </p:tgtEl>
                                      </p:cBhvr>
                                    </p:animEffect>
                                    <p:anim calcmode="lin" valueType="num">
                                      <p:cBhvr>
                                        <p:cTn id="24" dur="500" fill="hold"/>
                                        <p:tgtEl>
                                          <p:spTgt spid="6">
                                            <p:txEl>
                                              <p:pRg st="1" end="1"/>
                                            </p:txEl>
                                          </p:spTgt>
                                        </p:tgtEl>
                                        <p:attrNameLst>
                                          <p:attrName>ppt_x</p:attrName>
                                        </p:attrNameLst>
                                      </p:cBhvr>
                                      <p:tavLst>
                                        <p:tav tm="0">
                                          <p:val>
                                            <p:fltVal val="0.5"/>
                                          </p:val>
                                        </p:tav>
                                        <p:tav tm="100000">
                                          <p:val>
                                            <p:strVal val="#ppt_x"/>
                                          </p:val>
                                        </p:tav>
                                      </p:tavLst>
                                    </p:anim>
                                    <p:anim calcmode="lin" valueType="num">
                                      <p:cBhvr>
                                        <p:cTn id="25" dur="500" fill="hold"/>
                                        <p:tgtEl>
                                          <p:spTgt spid="6">
                                            <p:txEl>
                                              <p:pRg st="1" end="1"/>
                                            </p:txEl>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 calcmode="lin" valueType="num">
                                      <p:cBhvr>
                                        <p:cTn id="28"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30" dur="500"/>
                                        <p:tgtEl>
                                          <p:spTgt spid="6">
                                            <p:txEl>
                                              <p:pRg st="2" end="2"/>
                                            </p:txEl>
                                          </p:spTgt>
                                        </p:tgtEl>
                                      </p:cBhvr>
                                    </p:animEffect>
                                    <p:anim calcmode="lin" valueType="num">
                                      <p:cBhvr>
                                        <p:cTn id="31" dur="500" fill="hold"/>
                                        <p:tgtEl>
                                          <p:spTgt spid="6">
                                            <p:txEl>
                                              <p:pRg st="2" end="2"/>
                                            </p:txEl>
                                          </p:spTgt>
                                        </p:tgtEl>
                                        <p:attrNameLst>
                                          <p:attrName>ppt_x</p:attrName>
                                        </p:attrNameLst>
                                      </p:cBhvr>
                                      <p:tavLst>
                                        <p:tav tm="0">
                                          <p:val>
                                            <p:fltVal val="0.5"/>
                                          </p:val>
                                        </p:tav>
                                        <p:tav tm="100000">
                                          <p:val>
                                            <p:strVal val="#ppt_x"/>
                                          </p:val>
                                        </p:tav>
                                      </p:tavLst>
                                    </p:anim>
                                    <p:anim calcmode="lin" valueType="num">
                                      <p:cBhvr>
                                        <p:cTn id="32" dur="500" fill="hold"/>
                                        <p:tgtEl>
                                          <p:spTgt spid="6">
                                            <p:txEl>
                                              <p:pRg st="2" end="2"/>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20">
                                            <p:bg/>
                                          </p:spTgt>
                                        </p:tgtEl>
                                        <p:attrNameLst>
                                          <p:attrName>style.visibility</p:attrName>
                                        </p:attrNameLst>
                                      </p:cBhvr>
                                      <p:to>
                                        <p:strVal val="visible"/>
                                      </p:to>
                                    </p:set>
                                    <p:anim calcmode="lin" valueType="num">
                                      <p:cBhvr>
                                        <p:cTn id="35" dur="500" fill="hold"/>
                                        <p:tgtEl>
                                          <p:spTgt spid="20">
                                            <p:bg/>
                                          </p:spTgt>
                                        </p:tgtEl>
                                        <p:attrNameLst>
                                          <p:attrName>ppt_w</p:attrName>
                                        </p:attrNameLst>
                                      </p:cBhvr>
                                      <p:tavLst>
                                        <p:tav tm="0">
                                          <p:val>
                                            <p:fltVal val="0"/>
                                          </p:val>
                                        </p:tav>
                                        <p:tav tm="100000">
                                          <p:val>
                                            <p:strVal val="#ppt_w"/>
                                          </p:val>
                                        </p:tav>
                                      </p:tavLst>
                                    </p:anim>
                                    <p:anim calcmode="lin" valueType="num">
                                      <p:cBhvr>
                                        <p:cTn id="36" dur="500" fill="hold"/>
                                        <p:tgtEl>
                                          <p:spTgt spid="20">
                                            <p:bg/>
                                          </p:spTgt>
                                        </p:tgtEl>
                                        <p:attrNameLst>
                                          <p:attrName>ppt_h</p:attrName>
                                        </p:attrNameLst>
                                      </p:cBhvr>
                                      <p:tavLst>
                                        <p:tav tm="0">
                                          <p:val>
                                            <p:fltVal val="0"/>
                                          </p:val>
                                        </p:tav>
                                        <p:tav tm="100000">
                                          <p:val>
                                            <p:strVal val="#ppt_h"/>
                                          </p:val>
                                        </p:tav>
                                      </p:tavLst>
                                    </p:anim>
                                    <p:animEffect transition="in" filter="fade">
                                      <p:cBhvr>
                                        <p:cTn id="37" dur="500"/>
                                        <p:tgtEl>
                                          <p:spTgt spid="20">
                                            <p:bg/>
                                          </p:spTgt>
                                        </p:tgtEl>
                                      </p:cBhvr>
                                    </p:animEffect>
                                    <p:anim calcmode="lin" valueType="num">
                                      <p:cBhvr>
                                        <p:cTn id="38" dur="500" fill="hold"/>
                                        <p:tgtEl>
                                          <p:spTgt spid="20">
                                            <p:bg/>
                                          </p:spTgt>
                                        </p:tgtEl>
                                        <p:attrNameLst>
                                          <p:attrName>ppt_x</p:attrName>
                                        </p:attrNameLst>
                                      </p:cBhvr>
                                      <p:tavLst>
                                        <p:tav tm="0">
                                          <p:val>
                                            <p:fltVal val="0.5"/>
                                          </p:val>
                                        </p:tav>
                                        <p:tav tm="100000">
                                          <p:val>
                                            <p:strVal val="#ppt_x"/>
                                          </p:val>
                                        </p:tav>
                                      </p:tavLst>
                                    </p:anim>
                                    <p:anim calcmode="lin" valueType="num">
                                      <p:cBhvr>
                                        <p:cTn id="39" dur="500" fill="hold"/>
                                        <p:tgtEl>
                                          <p:spTgt spid="20">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 calcmode="lin" valueType="num">
                                      <p:cBhvr>
                                        <p:cTn id="42"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20">
                                            <p:txEl>
                                              <p:pRg st="0" end="0"/>
                                            </p:txEl>
                                          </p:spTgt>
                                        </p:tgtEl>
                                      </p:cBhvr>
                                    </p:animEffect>
                                    <p:anim calcmode="lin" valueType="num">
                                      <p:cBhvr>
                                        <p:cTn id="45" dur="500" fill="hold"/>
                                        <p:tgtEl>
                                          <p:spTgt spid="20">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20">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21">
                                            <p:bg/>
                                          </p:spTgt>
                                        </p:tgtEl>
                                        <p:attrNameLst>
                                          <p:attrName>style.visibility</p:attrName>
                                        </p:attrNameLst>
                                      </p:cBhvr>
                                      <p:to>
                                        <p:strVal val="visible"/>
                                      </p:to>
                                    </p:set>
                                    <p:anim calcmode="lin" valueType="num">
                                      <p:cBhvr>
                                        <p:cTn id="49" dur="500" fill="hold"/>
                                        <p:tgtEl>
                                          <p:spTgt spid="21">
                                            <p:bg/>
                                          </p:spTgt>
                                        </p:tgtEl>
                                        <p:attrNameLst>
                                          <p:attrName>ppt_w</p:attrName>
                                        </p:attrNameLst>
                                      </p:cBhvr>
                                      <p:tavLst>
                                        <p:tav tm="0">
                                          <p:val>
                                            <p:fltVal val="0"/>
                                          </p:val>
                                        </p:tav>
                                        <p:tav tm="100000">
                                          <p:val>
                                            <p:strVal val="#ppt_w"/>
                                          </p:val>
                                        </p:tav>
                                      </p:tavLst>
                                    </p:anim>
                                    <p:anim calcmode="lin" valueType="num">
                                      <p:cBhvr>
                                        <p:cTn id="50" dur="500" fill="hold"/>
                                        <p:tgtEl>
                                          <p:spTgt spid="21">
                                            <p:bg/>
                                          </p:spTgt>
                                        </p:tgtEl>
                                        <p:attrNameLst>
                                          <p:attrName>ppt_h</p:attrName>
                                        </p:attrNameLst>
                                      </p:cBhvr>
                                      <p:tavLst>
                                        <p:tav tm="0">
                                          <p:val>
                                            <p:fltVal val="0"/>
                                          </p:val>
                                        </p:tav>
                                        <p:tav tm="100000">
                                          <p:val>
                                            <p:strVal val="#ppt_h"/>
                                          </p:val>
                                        </p:tav>
                                      </p:tavLst>
                                    </p:anim>
                                    <p:animEffect transition="in" filter="fade">
                                      <p:cBhvr>
                                        <p:cTn id="51" dur="500"/>
                                        <p:tgtEl>
                                          <p:spTgt spid="21">
                                            <p:bg/>
                                          </p:spTgt>
                                        </p:tgtEl>
                                      </p:cBhvr>
                                    </p:animEffect>
                                    <p:anim calcmode="lin" valueType="num">
                                      <p:cBhvr>
                                        <p:cTn id="52" dur="500" fill="hold"/>
                                        <p:tgtEl>
                                          <p:spTgt spid="21">
                                            <p:bg/>
                                          </p:spTgt>
                                        </p:tgtEl>
                                        <p:attrNameLst>
                                          <p:attrName>ppt_x</p:attrName>
                                        </p:attrNameLst>
                                      </p:cBhvr>
                                      <p:tavLst>
                                        <p:tav tm="0">
                                          <p:val>
                                            <p:fltVal val="0.5"/>
                                          </p:val>
                                        </p:tav>
                                        <p:tav tm="100000">
                                          <p:val>
                                            <p:strVal val="#ppt_x"/>
                                          </p:val>
                                        </p:tav>
                                      </p:tavLst>
                                    </p:anim>
                                    <p:anim calcmode="lin" valueType="num">
                                      <p:cBhvr>
                                        <p:cTn id="53" dur="500" fill="hold"/>
                                        <p:tgtEl>
                                          <p:spTgt spid="21">
                                            <p:bg/>
                                          </p:spTgt>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p:cTn id="56"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21">
                                            <p:txEl>
                                              <p:pRg st="0" end="0"/>
                                            </p:txEl>
                                          </p:spTgt>
                                        </p:tgtEl>
                                      </p:cBhvr>
                                    </p:animEffect>
                                    <p:anim calcmode="lin" valueType="num">
                                      <p:cBhvr>
                                        <p:cTn id="59" dur="500" fill="hold"/>
                                        <p:tgtEl>
                                          <p:spTgt spid="21">
                                            <p:txEl>
                                              <p:pRg st="0" end="0"/>
                                            </p:txEl>
                                          </p:spTgt>
                                        </p:tgtEl>
                                        <p:attrNameLst>
                                          <p:attrName>ppt_x</p:attrName>
                                        </p:attrNameLst>
                                      </p:cBhvr>
                                      <p:tavLst>
                                        <p:tav tm="0">
                                          <p:val>
                                            <p:fltVal val="0.5"/>
                                          </p:val>
                                        </p:tav>
                                        <p:tav tm="100000">
                                          <p:val>
                                            <p:strVal val="#ppt_x"/>
                                          </p:val>
                                        </p:tav>
                                      </p:tavLst>
                                    </p:anim>
                                    <p:anim calcmode="lin" valueType="num">
                                      <p:cBhvr>
                                        <p:cTn id="60" dur="500" fill="hold"/>
                                        <p:tgtEl>
                                          <p:spTgt spid="21">
                                            <p:txEl>
                                              <p:pRg st="0" end="0"/>
                                            </p:txEl>
                                          </p:spTgt>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22">
                                            <p:bg/>
                                          </p:spTgt>
                                        </p:tgtEl>
                                        <p:attrNameLst>
                                          <p:attrName>style.visibility</p:attrName>
                                        </p:attrNameLst>
                                      </p:cBhvr>
                                      <p:to>
                                        <p:strVal val="visible"/>
                                      </p:to>
                                    </p:set>
                                    <p:anim calcmode="lin" valueType="num">
                                      <p:cBhvr>
                                        <p:cTn id="63" dur="500" fill="hold"/>
                                        <p:tgtEl>
                                          <p:spTgt spid="22">
                                            <p:bg/>
                                          </p:spTgt>
                                        </p:tgtEl>
                                        <p:attrNameLst>
                                          <p:attrName>ppt_w</p:attrName>
                                        </p:attrNameLst>
                                      </p:cBhvr>
                                      <p:tavLst>
                                        <p:tav tm="0">
                                          <p:val>
                                            <p:fltVal val="0"/>
                                          </p:val>
                                        </p:tav>
                                        <p:tav tm="100000">
                                          <p:val>
                                            <p:strVal val="#ppt_w"/>
                                          </p:val>
                                        </p:tav>
                                      </p:tavLst>
                                    </p:anim>
                                    <p:anim calcmode="lin" valueType="num">
                                      <p:cBhvr>
                                        <p:cTn id="64" dur="500" fill="hold"/>
                                        <p:tgtEl>
                                          <p:spTgt spid="22">
                                            <p:bg/>
                                          </p:spTgt>
                                        </p:tgtEl>
                                        <p:attrNameLst>
                                          <p:attrName>ppt_h</p:attrName>
                                        </p:attrNameLst>
                                      </p:cBhvr>
                                      <p:tavLst>
                                        <p:tav tm="0">
                                          <p:val>
                                            <p:fltVal val="0"/>
                                          </p:val>
                                        </p:tav>
                                        <p:tav tm="100000">
                                          <p:val>
                                            <p:strVal val="#ppt_h"/>
                                          </p:val>
                                        </p:tav>
                                      </p:tavLst>
                                    </p:anim>
                                    <p:animEffect transition="in" filter="fade">
                                      <p:cBhvr>
                                        <p:cTn id="65" dur="500"/>
                                        <p:tgtEl>
                                          <p:spTgt spid="22">
                                            <p:bg/>
                                          </p:spTgt>
                                        </p:tgtEl>
                                      </p:cBhvr>
                                    </p:animEffect>
                                    <p:anim calcmode="lin" valueType="num">
                                      <p:cBhvr>
                                        <p:cTn id="66" dur="500" fill="hold"/>
                                        <p:tgtEl>
                                          <p:spTgt spid="22">
                                            <p:bg/>
                                          </p:spTgt>
                                        </p:tgtEl>
                                        <p:attrNameLst>
                                          <p:attrName>ppt_x</p:attrName>
                                        </p:attrNameLst>
                                      </p:cBhvr>
                                      <p:tavLst>
                                        <p:tav tm="0">
                                          <p:val>
                                            <p:fltVal val="0.5"/>
                                          </p:val>
                                        </p:tav>
                                        <p:tav tm="100000">
                                          <p:val>
                                            <p:strVal val="#ppt_x"/>
                                          </p:val>
                                        </p:tav>
                                      </p:tavLst>
                                    </p:anim>
                                    <p:anim calcmode="lin" valueType="num">
                                      <p:cBhvr>
                                        <p:cTn id="67" dur="500" fill="hold"/>
                                        <p:tgtEl>
                                          <p:spTgt spid="22">
                                            <p:bg/>
                                          </p:spTgt>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 calcmode="lin" valueType="num">
                                      <p:cBhvr>
                                        <p:cTn id="70"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22">
                                            <p:txEl>
                                              <p:pRg st="0" end="0"/>
                                            </p:txEl>
                                          </p:spTgt>
                                        </p:tgtEl>
                                      </p:cBhvr>
                                    </p:animEffect>
                                    <p:anim calcmode="lin" valueType="num">
                                      <p:cBhvr>
                                        <p:cTn id="73" dur="500" fill="hold"/>
                                        <p:tgtEl>
                                          <p:spTgt spid="22">
                                            <p:txEl>
                                              <p:pRg st="0" end="0"/>
                                            </p:txEl>
                                          </p:spTgt>
                                        </p:tgtEl>
                                        <p:attrNameLst>
                                          <p:attrName>ppt_x</p:attrName>
                                        </p:attrNameLst>
                                      </p:cBhvr>
                                      <p:tavLst>
                                        <p:tav tm="0">
                                          <p:val>
                                            <p:fltVal val="0.5"/>
                                          </p:val>
                                        </p:tav>
                                        <p:tav tm="100000">
                                          <p:val>
                                            <p:strVal val="#ppt_x"/>
                                          </p:val>
                                        </p:tav>
                                      </p:tavLst>
                                    </p:anim>
                                    <p:anim calcmode="lin" valueType="num">
                                      <p:cBhvr>
                                        <p:cTn id="74" dur="500" fill="hold"/>
                                        <p:tgtEl>
                                          <p:spTgt spid="22">
                                            <p:txEl>
                                              <p:pRg st="0" end="0"/>
                                            </p:tx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Lst>
      </p:bldP>
      <p:bldP spid="20" grpId="0" build="p" animBg="1">
        <p:tmplLst>
          <p:tmpl>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Lst>
      </p:bldP>
      <p:bldP spid="21" grpId="0" build="p" animBg="1">
        <p:tmplLst>
          <p:tmpl>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Lst>
      </p:bldP>
      <p:bldP spid="22" grpId="0" build="p" animBg="1">
        <p:tmplLst>
          <p:tmpl>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smtClean="0"/>
              <a:t>Click to edit Master title style</a:t>
            </a:r>
            <a:endParaRPr lang="en-US"/>
          </a:p>
        </p:txBody>
      </p:sp>
      <p:pic>
        <p:nvPicPr>
          <p:cNvPr id="5" name="Picture 4"/>
          <p:cNvPicPr>
            <a:picLocks noChangeAspect="1"/>
          </p:cNvPicPr>
          <p:nvPr userDrawn="1"/>
        </p:nvPicPr>
        <p:blipFill>
          <a:blip r:embed="rId2"/>
          <a:stretch>
            <a:fillRect/>
          </a:stretch>
        </p:blipFill>
        <p:spPr>
          <a:xfrm>
            <a:off x="4703157" y="5897245"/>
            <a:ext cx="7197633" cy="1097280"/>
          </a:xfrm>
          <a:prstGeom prst="rect">
            <a:avLst/>
          </a:prstGeom>
        </p:spPr>
      </p:pic>
    </p:spTree>
    <p:extLst>
      <p:ext uri="{BB962C8B-B14F-4D97-AF65-F5344CB8AC3E}">
        <p14:creationId xmlns:p14="http://schemas.microsoft.com/office/powerpoint/2010/main" val="310242589"/>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3384866"/>
          </a:xfrm>
        </p:spPr>
        <p:txBody>
          <a:bodyPr lIns="146304" tIns="91440" rIns="146304" bIns="91440"/>
          <a:lstStyle>
            <a:lvl1pPr>
              <a:lnSpc>
                <a:spcPts val="6299"/>
              </a:lnSpc>
              <a:defRPr sz="5799" baseline="0">
                <a:solidFill>
                  <a:schemeClr val="accent2"/>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p:txBody>
          <a:bodyPr/>
          <a:lstStyle/>
          <a:p>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32597"/>
            <a:fld id="{27258FFF-F925-446B-8502-81C933981705}" type="slidenum">
              <a:rPr lang="en-US" smtClean="0">
                <a:solidFill>
                  <a:srgbClr val="505050"/>
                </a:solidFill>
              </a:rPr>
              <a:pPr defTabSz="932597"/>
              <a:t>‹#›</a:t>
            </a:fld>
            <a:endParaRPr lang="en-US" dirty="0">
              <a:solidFill>
                <a:srgbClr val="505050"/>
              </a:solidFill>
            </a:endParaRPr>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199"/>
              </a:spcBef>
              <a:buNone/>
              <a:defRPr sz="1599" baseline="0"/>
            </a:lvl1pPr>
            <a:lvl2pPr marL="0" indent="0">
              <a:lnSpc>
                <a:spcPts val="1800"/>
              </a:lnSpc>
              <a:spcBef>
                <a:spcPts val="1199"/>
              </a:spcBef>
              <a:buNone/>
              <a:defRPr sz="1599"/>
            </a:lvl2pPr>
            <a:lvl3pPr marL="0" indent="0">
              <a:lnSpc>
                <a:spcPts val="1800"/>
              </a:lnSpc>
              <a:spcBef>
                <a:spcPts val="1199"/>
              </a:spcBef>
              <a:buNone/>
              <a:defRPr sz="1599"/>
            </a:lvl3pPr>
            <a:lvl4pPr marL="0" indent="0">
              <a:lnSpc>
                <a:spcPts val="1800"/>
              </a:lnSpc>
              <a:spcBef>
                <a:spcPts val="1199"/>
              </a:spcBef>
              <a:buNone/>
              <a:defRPr sz="1599"/>
            </a:lvl4pPr>
            <a:lvl5pPr marL="0" indent="0">
              <a:lnSpc>
                <a:spcPts val="1800"/>
              </a:lnSpc>
              <a:spcBef>
                <a:spcPts val="1199"/>
              </a:spcBef>
              <a:buNone/>
              <a:defRPr sz="159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3650501813"/>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3384866"/>
          </a:xfrm>
        </p:spPr>
        <p:txBody>
          <a:bodyPr lIns="146304" tIns="91440" rIns="146304" bIns="91440"/>
          <a:lstStyle>
            <a:lvl1pPr>
              <a:lnSpc>
                <a:spcPts val="6299"/>
              </a:lnSpc>
              <a:defRPr sz="5799"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32597"/>
            <a:fld id="{27258FFF-F925-446B-8502-81C933981705}" type="slidenum">
              <a:rPr lang="en-US" smtClean="0">
                <a:solidFill>
                  <a:srgbClr val="FFFFFF"/>
                </a:solidFill>
              </a:rPr>
              <a:pPr defTabSz="932597"/>
              <a:t>‹#›</a:t>
            </a:fld>
            <a:endParaRPr lang="en-US" dirty="0">
              <a:solidFill>
                <a:srgbClr val="FFFFFF"/>
              </a:solidFill>
            </a:endParaRPr>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199"/>
              </a:spcBef>
              <a:buNone/>
              <a:defRPr sz="1599" baseline="0">
                <a:solidFill>
                  <a:schemeClr val="bg1"/>
                </a:solidFill>
              </a:defRPr>
            </a:lvl1pPr>
            <a:lvl2pPr marL="0" indent="0">
              <a:lnSpc>
                <a:spcPts val="1800"/>
              </a:lnSpc>
              <a:spcBef>
                <a:spcPts val="1199"/>
              </a:spcBef>
              <a:buNone/>
              <a:defRPr sz="1599"/>
            </a:lvl2pPr>
            <a:lvl3pPr marL="0" indent="0">
              <a:lnSpc>
                <a:spcPts val="1800"/>
              </a:lnSpc>
              <a:spcBef>
                <a:spcPts val="1199"/>
              </a:spcBef>
              <a:buNone/>
              <a:defRPr sz="1599"/>
            </a:lvl3pPr>
            <a:lvl4pPr marL="0" indent="0">
              <a:lnSpc>
                <a:spcPts val="1800"/>
              </a:lnSpc>
              <a:spcBef>
                <a:spcPts val="1199"/>
              </a:spcBef>
              <a:buNone/>
              <a:defRPr sz="1599"/>
            </a:lvl4pPr>
            <a:lvl5pPr marL="0" indent="0">
              <a:lnSpc>
                <a:spcPts val="1800"/>
              </a:lnSpc>
              <a:spcBef>
                <a:spcPts val="1199"/>
              </a:spcBef>
              <a:buNone/>
              <a:defRPr sz="159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1925884871"/>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3384866"/>
          </a:xfrm>
        </p:spPr>
        <p:txBody>
          <a:bodyPr lIns="146304" tIns="91440" rIns="146304" bIns="91440"/>
          <a:lstStyle>
            <a:lvl1pPr>
              <a:lnSpc>
                <a:spcPts val="6299"/>
              </a:lnSpc>
              <a:defRPr sz="5799"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32597"/>
            <a:fld id="{27258FFF-F925-446B-8502-81C933981705}" type="slidenum">
              <a:rPr lang="en-US" smtClean="0">
                <a:solidFill>
                  <a:srgbClr val="FFFFFF"/>
                </a:solidFill>
              </a:rPr>
              <a:pPr defTabSz="932597"/>
              <a:t>‹#›</a:t>
            </a:fld>
            <a:endParaRPr lang="en-US" dirty="0">
              <a:solidFill>
                <a:srgbClr val="FFFFFF"/>
              </a:solidFill>
            </a:endParaRPr>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199"/>
              </a:spcBef>
              <a:buNone/>
              <a:defRPr sz="1599" baseline="0">
                <a:solidFill>
                  <a:schemeClr val="bg1"/>
                </a:solidFill>
              </a:defRPr>
            </a:lvl1pPr>
            <a:lvl2pPr marL="0" indent="0">
              <a:lnSpc>
                <a:spcPts val="1800"/>
              </a:lnSpc>
              <a:spcBef>
                <a:spcPts val="1199"/>
              </a:spcBef>
              <a:buNone/>
              <a:defRPr sz="1599"/>
            </a:lvl2pPr>
            <a:lvl3pPr marL="0" indent="0">
              <a:lnSpc>
                <a:spcPts val="1800"/>
              </a:lnSpc>
              <a:spcBef>
                <a:spcPts val="1199"/>
              </a:spcBef>
              <a:buNone/>
              <a:defRPr sz="1599"/>
            </a:lvl3pPr>
            <a:lvl4pPr marL="0" indent="0">
              <a:lnSpc>
                <a:spcPts val="1800"/>
              </a:lnSpc>
              <a:spcBef>
                <a:spcPts val="1199"/>
              </a:spcBef>
              <a:buNone/>
              <a:defRPr sz="1599"/>
            </a:lvl4pPr>
            <a:lvl5pPr marL="0" indent="0">
              <a:lnSpc>
                <a:spcPts val="1800"/>
              </a:lnSpc>
              <a:spcBef>
                <a:spcPts val="1199"/>
              </a:spcBef>
              <a:buNone/>
              <a:defRPr sz="159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2831663420"/>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1828800"/>
          </a:xfrm>
        </p:spPr>
        <p:txBody>
          <a:bodyPr lIns="146304" tIns="91440" rIns="146304" bIns="91440"/>
          <a:lstStyle>
            <a:lvl1pPr>
              <a:lnSpc>
                <a:spcPts val="6299"/>
              </a:lnSpc>
              <a:defRPr sz="5799" baseline="0">
                <a:solidFill>
                  <a:schemeClr val="accent2"/>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p:txBody>
          <a:bodyPr/>
          <a:lstStyle/>
          <a:p>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32597"/>
            <a:fld id="{27258FFF-F925-446B-8502-81C933981705}" type="slidenum">
              <a:rPr lang="en-US" smtClean="0">
                <a:solidFill>
                  <a:srgbClr val="505050"/>
                </a:solidFill>
              </a:rPr>
              <a:pPr defTabSz="932597"/>
              <a:t>‹#›</a:t>
            </a:fld>
            <a:endParaRPr lang="en-US" dirty="0">
              <a:solidFill>
                <a:srgbClr val="505050"/>
              </a:solidFill>
            </a:endParaRPr>
          </a:p>
        </p:txBody>
      </p:sp>
      <p:sp>
        <p:nvSpPr>
          <p:cNvPr id="7" name="Text Placeholder 6"/>
          <p:cNvSpPr>
            <a:spLocks noGrp="1"/>
          </p:cNvSpPr>
          <p:nvPr>
            <p:ph type="body" sz="quarter" idx="12" hasCustomPrompt="1"/>
          </p:nvPr>
        </p:nvSpPr>
        <p:spPr>
          <a:xfrm>
            <a:off x="274638" y="2857190"/>
            <a:ext cx="7670052" cy="3474397"/>
          </a:xfrm>
        </p:spPr>
        <p:txBody>
          <a:bodyPr/>
          <a:lstStyle>
            <a:lvl1pPr marL="0" indent="0">
              <a:lnSpc>
                <a:spcPts val="2600"/>
              </a:lnSpc>
              <a:spcBef>
                <a:spcPts val="3000"/>
              </a:spcBef>
              <a:buNone/>
              <a:defRPr sz="2400" baseline="0">
                <a:latin typeface="+mn-lt"/>
              </a:defRPr>
            </a:lvl1pPr>
            <a:lvl2pPr marL="0" indent="0">
              <a:lnSpc>
                <a:spcPts val="1800"/>
              </a:lnSpc>
              <a:spcBef>
                <a:spcPts val="1199"/>
              </a:spcBef>
              <a:buNone/>
              <a:defRPr sz="1599"/>
            </a:lvl2pPr>
            <a:lvl3pPr marL="0" indent="0">
              <a:lnSpc>
                <a:spcPts val="1800"/>
              </a:lnSpc>
              <a:spcBef>
                <a:spcPts val="1199"/>
              </a:spcBef>
              <a:buNone/>
              <a:defRPr sz="1599"/>
            </a:lvl3pPr>
            <a:lvl4pPr marL="0" indent="0">
              <a:lnSpc>
                <a:spcPts val="1800"/>
              </a:lnSpc>
              <a:spcBef>
                <a:spcPts val="1199"/>
              </a:spcBef>
              <a:buNone/>
              <a:defRPr sz="1599"/>
            </a:lvl4pPr>
            <a:lvl5pPr marL="0" indent="0">
              <a:lnSpc>
                <a:spcPts val="1800"/>
              </a:lnSpc>
              <a:spcBef>
                <a:spcPts val="1199"/>
              </a:spcBef>
              <a:buNone/>
              <a:defRPr sz="159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3889716736"/>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1828800"/>
          </a:xfrm>
        </p:spPr>
        <p:txBody>
          <a:bodyPr lIns="146304" tIns="91440" rIns="146304" bIns="91440"/>
          <a:lstStyle>
            <a:lvl1pPr>
              <a:lnSpc>
                <a:spcPts val="6299"/>
              </a:lnSpc>
              <a:defRPr sz="5799" baseline="0">
                <a:solidFill>
                  <a:schemeClr val="accent6"/>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32597"/>
            <a:fld id="{27258FFF-F925-446B-8502-81C933981705}" type="slidenum">
              <a:rPr lang="en-US" smtClean="0">
                <a:solidFill>
                  <a:srgbClr val="FFFFFF"/>
                </a:solidFill>
              </a:rPr>
              <a:pPr defTabSz="932597"/>
              <a:t>‹#›</a:t>
            </a:fld>
            <a:endParaRPr lang="en-US" dirty="0">
              <a:solidFill>
                <a:srgbClr val="FFFFFF"/>
              </a:solidFill>
            </a:endParaRPr>
          </a:p>
        </p:txBody>
      </p:sp>
      <p:sp>
        <p:nvSpPr>
          <p:cNvPr id="7" name="Text Placeholder 6"/>
          <p:cNvSpPr>
            <a:spLocks noGrp="1"/>
          </p:cNvSpPr>
          <p:nvPr>
            <p:ph type="body" sz="quarter" idx="12" hasCustomPrompt="1"/>
          </p:nvPr>
        </p:nvSpPr>
        <p:spPr>
          <a:xfrm>
            <a:off x="274638" y="2857190"/>
            <a:ext cx="7670052" cy="3474397"/>
          </a:xfrm>
        </p:spPr>
        <p:txBody>
          <a:bodyPr/>
          <a:lstStyle>
            <a:lvl1pPr marL="0" indent="0">
              <a:lnSpc>
                <a:spcPts val="2600"/>
              </a:lnSpc>
              <a:spcBef>
                <a:spcPts val="3000"/>
              </a:spcBef>
              <a:buNone/>
              <a:defRPr sz="2400" baseline="0">
                <a:solidFill>
                  <a:schemeClr val="bg1"/>
                </a:solidFill>
                <a:latin typeface="+mn-lt"/>
              </a:defRPr>
            </a:lvl1pPr>
            <a:lvl2pPr marL="0" indent="0">
              <a:lnSpc>
                <a:spcPts val="1800"/>
              </a:lnSpc>
              <a:spcBef>
                <a:spcPts val="1199"/>
              </a:spcBef>
              <a:buNone/>
              <a:defRPr sz="1599"/>
            </a:lvl2pPr>
            <a:lvl3pPr marL="0" indent="0">
              <a:lnSpc>
                <a:spcPts val="1800"/>
              </a:lnSpc>
              <a:spcBef>
                <a:spcPts val="1199"/>
              </a:spcBef>
              <a:buNone/>
              <a:defRPr sz="1599"/>
            </a:lvl3pPr>
            <a:lvl4pPr marL="0" indent="0">
              <a:lnSpc>
                <a:spcPts val="1800"/>
              </a:lnSpc>
              <a:spcBef>
                <a:spcPts val="1199"/>
              </a:spcBef>
              <a:buNone/>
              <a:defRPr sz="1599"/>
            </a:lvl4pPr>
            <a:lvl5pPr marL="0" indent="0">
              <a:lnSpc>
                <a:spcPts val="1800"/>
              </a:lnSpc>
              <a:spcBef>
                <a:spcPts val="1199"/>
              </a:spcBef>
              <a:buNone/>
              <a:defRPr sz="159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332481901"/>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1828800"/>
          </a:xfrm>
        </p:spPr>
        <p:txBody>
          <a:bodyPr lIns="146304" tIns="91440" rIns="146304" bIns="91440"/>
          <a:lstStyle>
            <a:lvl1pPr>
              <a:lnSpc>
                <a:spcPts val="6299"/>
              </a:lnSpc>
              <a:defRPr sz="5799" baseline="0">
                <a:solidFill>
                  <a:schemeClr val="bg1"/>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32597"/>
            <a:fld id="{27258FFF-F925-446B-8502-81C933981705}" type="slidenum">
              <a:rPr lang="en-US" smtClean="0">
                <a:solidFill>
                  <a:srgbClr val="FFFFFF"/>
                </a:solidFill>
              </a:rPr>
              <a:pPr defTabSz="932597"/>
              <a:t>‹#›</a:t>
            </a:fld>
            <a:endParaRPr lang="en-US" dirty="0">
              <a:solidFill>
                <a:srgbClr val="FFFFFF"/>
              </a:solidFill>
            </a:endParaRPr>
          </a:p>
        </p:txBody>
      </p:sp>
      <p:sp>
        <p:nvSpPr>
          <p:cNvPr id="7" name="Text Placeholder 6"/>
          <p:cNvSpPr>
            <a:spLocks noGrp="1"/>
          </p:cNvSpPr>
          <p:nvPr>
            <p:ph type="body" sz="quarter" idx="12" hasCustomPrompt="1"/>
          </p:nvPr>
        </p:nvSpPr>
        <p:spPr>
          <a:xfrm>
            <a:off x="274638" y="2857190"/>
            <a:ext cx="7670052" cy="3474397"/>
          </a:xfrm>
        </p:spPr>
        <p:txBody>
          <a:bodyPr/>
          <a:lstStyle>
            <a:lvl1pPr marL="0" indent="0">
              <a:lnSpc>
                <a:spcPts val="2600"/>
              </a:lnSpc>
              <a:spcBef>
                <a:spcPts val="3000"/>
              </a:spcBef>
              <a:buNone/>
              <a:defRPr sz="2400" baseline="0">
                <a:solidFill>
                  <a:schemeClr val="bg1"/>
                </a:solidFill>
                <a:latin typeface="+mn-lt"/>
              </a:defRPr>
            </a:lvl1pPr>
            <a:lvl2pPr marL="0" indent="0">
              <a:lnSpc>
                <a:spcPts val="1800"/>
              </a:lnSpc>
              <a:spcBef>
                <a:spcPts val="1199"/>
              </a:spcBef>
              <a:buNone/>
              <a:defRPr sz="1599"/>
            </a:lvl2pPr>
            <a:lvl3pPr marL="0" indent="0">
              <a:lnSpc>
                <a:spcPts val="1800"/>
              </a:lnSpc>
              <a:spcBef>
                <a:spcPts val="1199"/>
              </a:spcBef>
              <a:buNone/>
              <a:defRPr sz="1599"/>
            </a:lvl3pPr>
            <a:lvl4pPr marL="0" indent="0">
              <a:lnSpc>
                <a:spcPts val="1800"/>
              </a:lnSpc>
              <a:spcBef>
                <a:spcPts val="1199"/>
              </a:spcBef>
              <a:buNone/>
              <a:defRPr sz="1599"/>
            </a:lvl4pPr>
            <a:lvl5pPr marL="0" indent="0">
              <a:lnSpc>
                <a:spcPts val="1800"/>
              </a:lnSpc>
              <a:spcBef>
                <a:spcPts val="1199"/>
              </a:spcBef>
              <a:buNone/>
              <a:defRPr sz="159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1338664664"/>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1097302"/>
          </a:xfrm>
        </p:spPr>
        <p:txBody>
          <a:bodyPr lIns="146304" tIns="91440" rIns="146304" bIns="91440"/>
          <a:lstStyle>
            <a:lvl1pPr>
              <a:lnSpc>
                <a:spcPts val="6299"/>
              </a:lnSpc>
              <a:defRPr sz="5799" baseline="0">
                <a:solidFill>
                  <a:schemeClr val="accent2"/>
                </a:solidFill>
              </a:defRPr>
            </a:lvl1pPr>
          </a:lstStyle>
          <a:p>
            <a:r>
              <a:rPr lang="en-US" smtClean="0"/>
              <a:t>Lorem ipsum dolor sit.</a:t>
            </a:r>
            <a:endParaRPr lang="en-US"/>
          </a:p>
        </p:txBody>
      </p:sp>
      <p:sp>
        <p:nvSpPr>
          <p:cNvPr id="3" name="Footer Placeholder 2"/>
          <p:cNvSpPr>
            <a:spLocks noGrp="1"/>
          </p:cNvSpPr>
          <p:nvPr>
            <p:ph type="ftr" sz="quarter" idx="10"/>
          </p:nvPr>
        </p:nvSpPr>
        <p:spPr/>
        <p:txBody>
          <a:bodyPr/>
          <a:lstStyle/>
          <a:p>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32597"/>
            <a:fld id="{27258FFF-F925-446B-8502-81C933981705}" type="slidenum">
              <a:rPr lang="en-US" smtClean="0">
                <a:solidFill>
                  <a:srgbClr val="505050"/>
                </a:solidFill>
              </a:rPr>
              <a:pPr defTabSz="932597"/>
              <a:t>‹#›</a:t>
            </a:fld>
            <a:endParaRPr lang="en-US" dirty="0">
              <a:solidFill>
                <a:srgbClr val="505050"/>
              </a:solidFill>
            </a:endParaRPr>
          </a:p>
        </p:txBody>
      </p:sp>
      <p:sp>
        <p:nvSpPr>
          <p:cNvPr id="8" name="Text Placeholder 7"/>
          <p:cNvSpPr>
            <a:spLocks noGrp="1"/>
          </p:cNvSpPr>
          <p:nvPr>
            <p:ph type="body" sz="quarter" idx="13" hasCustomPrompt="1"/>
          </p:nvPr>
        </p:nvSpPr>
        <p:spPr>
          <a:xfrm>
            <a:off x="274638" y="2125664"/>
            <a:ext cx="9144000" cy="4082870"/>
          </a:xfrm>
        </p:spPr>
        <p:txBody>
          <a:bodyPr/>
          <a:lstStyle>
            <a:lvl1pPr marL="233318" indent="-233318">
              <a:spcBef>
                <a:spcPts val="1199"/>
              </a:spcBef>
              <a:defRPr sz="2600">
                <a:latin typeface="+mn-lt"/>
              </a:defRPr>
            </a:lvl1pPr>
            <a:lvl2pPr marL="690430" indent="-233318">
              <a:spcBef>
                <a:spcPts val="1199"/>
              </a:spcBef>
              <a:buSzPct val="100000"/>
              <a:buFont typeface="Segoe UI" pitchFamily="34" charset="0"/>
              <a:buChar char="‐"/>
              <a:defRPr/>
            </a:lvl2pPr>
            <a:lvl3pPr marL="1147543" indent="-233318">
              <a:spcBef>
                <a:spcPts val="1199"/>
              </a:spcBef>
              <a:buFont typeface="Wingdings" pitchFamily="2" charset="2"/>
              <a:buChar char="§"/>
              <a:defRPr/>
            </a:lvl3pPr>
            <a:lvl4pPr marL="1599893" indent="-342834">
              <a:spcBef>
                <a:spcPts val="1199"/>
              </a:spcBef>
              <a:buFont typeface="+mj-lt"/>
              <a:buAutoNum type="arabicPeriod"/>
              <a:defRPr/>
            </a:lvl4pPr>
            <a:lvl5pPr marL="1945901" indent="-342834">
              <a:spcBef>
                <a:spcPts val="1199"/>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85771203"/>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0pt Tex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defTabSz="932597"/>
            <a:fld id="{27258FFF-F925-446B-8502-81C933981705}" type="slidenum">
              <a:rPr lang="en-US" smtClean="0">
                <a:solidFill>
                  <a:srgbClr val="505050"/>
                </a:solidFill>
              </a:rPr>
              <a:pPr defTabSz="932597"/>
              <a:t>‹#›</a:t>
            </a:fld>
            <a:endParaRPr lang="en-US" dirty="0">
              <a:solidFill>
                <a:srgbClr val="505050"/>
              </a:solidFill>
            </a:endParaRPr>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5964865" cy="6994525"/>
          </a:xfrm>
          <a:prstGeom prst="rect">
            <a:avLst/>
          </a:prstGeom>
        </p:spPr>
      </p:pic>
      <p:sp>
        <p:nvSpPr>
          <p:cNvPr id="9" name="Rectangle 8"/>
          <p:cNvSpPr/>
          <p:nvPr userDrawn="1"/>
        </p:nvSpPr>
        <p:spPr bwMode="auto">
          <a:xfrm>
            <a:off x="4891618" y="0"/>
            <a:ext cx="2011658" cy="6994525"/>
          </a:xfrm>
          <a:prstGeom prst="rect">
            <a:avLst/>
          </a:prstGeom>
          <a:gradFill>
            <a:gsLst>
              <a:gs pos="63000">
                <a:schemeClr val="bg1"/>
              </a:gs>
              <a:gs pos="75325">
                <a:srgbClr val="FFFFFF">
                  <a:alpha val="92000"/>
                </a:srgbClr>
              </a:gs>
              <a:gs pos="88000">
                <a:schemeClr val="bg1">
                  <a:alpha val="33000"/>
                </a:schemeClr>
              </a:gs>
              <a:gs pos="100000">
                <a:schemeClr val="bg1">
                  <a:alpha val="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 Placeholder 6"/>
          <p:cNvSpPr>
            <a:spLocks noGrp="1"/>
          </p:cNvSpPr>
          <p:nvPr>
            <p:ph type="body" sz="quarter" idx="12" hasCustomPrompt="1"/>
          </p:nvPr>
        </p:nvSpPr>
        <p:spPr>
          <a:xfrm>
            <a:off x="5761038" y="1028410"/>
            <a:ext cx="6409624" cy="5303462"/>
          </a:xfrm>
        </p:spPr>
        <p:txBody>
          <a:bodyPr/>
          <a:lstStyle>
            <a:lvl1pPr marL="0" indent="0">
              <a:lnSpc>
                <a:spcPts val="3399"/>
              </a:lnSpc>
              <a:spcBef>
                <a:spcPts val="3599"/>
              </a:spcBef>
              <a:buNone/>
              <a:defRPr sz="3000" baseline="0">
                <a:solidFill>
                  <a:schemeClr val="tx2"/>
                </a:solidFill>
                <a:latin typeface="+mj-lt"/>
              </a:defRPr>
            </a:lvl1pPr>
            <a:lvl2pPr marL="0" indent="0">
              <a:lnSpc>
                <a:spcPts val="1800"/>
              </a:lnSpc>
              <a:spcBef>
                <a:spcPts val="1199"/>
              </a:spcBef>
              <a:buNone/>
              <a:defRPr sz="1599"/>
            </a:lvl2pPr>
            <a:lvl3pPr marL="0" indent="0">
              <a:lnSpc>
                <a:spcPts val="1800"/>
              </a:lnSpc>
              <a:spcBef>
                <a:spcPts val="1199"/>
              </a:spcBef>
              <a:buNone/>
              <a:defRPr sz="1599"/>
            </a:lvl3pPr>
            <a:lvl4pPr marL="0" indent="0">
              <a:lnSpc>
                <a:spcPts val="1800"/>
              </a:lnSpc>
              <a:spcBef>
                <a:spcPts val="1199"/>
              </a:spcBef>
              <a:buNone/>
              <a:defRPr sz="1599"/>
            </a:lvl4pPr>
            <a:lvl5pPr marL="0" indent="0">
              <a:lnSpc>
                <a:spcPts val="1800"/>
              </a:lnSpc>
              <a:spcBef>
                <a:spcPts val="1199"/>
              </a:spcBef>
              <a:buNone/>
              <a:defRPr sz="1599"/>
            </a:lvl5pPr>
          </a:lstStyle>
          <a:p>
            <a:pPr lvl="0"/>
            <a:r>
              <a:rPr lang="en-US" smtClean="0"/>
              <a:t>Lorem ipsum dolor sit amet, consectetur adipiscing elit. Suspendisse eu justo tempus. </a:t>
            </a:r>
          </a:p>
          <a:p>
            <a:pPr lvl="0"/>
            <a:r>
              <a:rPr lang="en-US" smtClean="0"/>
              <a:t>Aenean porttitor pulvinar lorem, </a:t>
            </a:r>
            <a:br>
              <a:rPr lang="en-US" smtClean="0"/>
            </a:br>
            <a:r>
              <a:rPr lang="en-US" smtClean="0"/>
              <a:t>eu accumsan purus mattis nec. </a:t>
            </a:r>
          </a:p>
          <a:p>
            <a:pPr lvl="0"/>
            <a:r>
              <a:rPr lang="en-US" smtClean="0"/>
              <a:t>Cum sociis natoque penatibus </a:t>
            </a:r>
            <a:br>
              <a:rPr lang="en-US" smtClean="0"/>
            </a:br>
            <a:r>
              <a:rPr lang="en-US" smtClean="0"/>
              <a:t>et magnis dis parturient montes, nascetur ridiculus mus.</a:t>
            </a:r>
            <a:endParaRPr lang="en-US"/>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smtClean="0">
                <a:solidFill>
                  <a:srgbClr val="FFFFFF"/>
                </a:solidFill>
              </a:rPr>
              <a:t>Microsoft Confidential</a:t>
            </a:r>
            <a:endParaRPr lang="en-US" dirty="0">
              <a:solidFill>
                <a:srgbClr val="FFFFFF"/>
              </a:solidFill>
            </a:endParaRPr>
          </a:p>
        </p:txBody>
      </p:sp>
    </p:spTree>
    <p:extLst>
      <p:ext uri="{BB962C8B-B14F-4D97-AF65-F5344CB8AC3E}">
        <p14:creationId xmlns:p14="http://schemas.microsoft.com/office/powerpoint/2010/main" val="1147121450"/>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1097302"/>
          </a:xfrm>
        </p:spPr>
        <p:txBody>
          <a:bodyPr lIns="146304" tIns="91440" rIns="146304" bIns="91440"/>
          <a:lstStyle>
            <a:lvl1pPr>
              <a:lnSpc>
                <a:spcPts val="6299"/>
              </a:lnSpc>
              <a:defRPr sz="5799" baseline="0">
                <a:solidFill>
                  <a:schemeClr val="accent2"/>
                </a:solidFill>
              </a:defRPr>
            </a:lvl1pPr>
          </a:lstStyle>
          <a:p>
            <a:r>
              <a:rPr lang="en-US" dirty="0" smtClean="0"/>
              <a:t>Lorem ipsum dolor sit.</a:t>
            </a:r>
            <a:endParaRPr lang="en-US" dirty="0"/>
          </a:p>
        </p:txBody>
      </p:sp>
      <p:sp>
        <p:nvSpPr>
          <p:cNvPr id="3" name="Footer Placeholder 2"/>
          <p:cNvSpPr>
            <a:spLocks noGrp="1"/>
          </p:cNvSpPr>
          <p:nvPr>
            <p:ph type="ftr" sz="quarter" idx="10"/>
          </p:nvPr>
        </p:nvSpPr>
        <p:spPr/>
        <p:txBody>
          <a:bodyPr/>
          <a:lstStyle/>
          <a:p>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32597"/>
            <a:fld id="{27258FFF-F925-446B-8502-81C933981705}" type="slidenum">
              <a:rPr lang="en-US" smtClean="0">
                <a:solidFill>
                  <a:srgbClr val="505050"/>
                </a:solidFill>
              </a:rPr>
              <a:pPr defTabSz="932597"/>
              <a:t>‹#›</a:t>
            </a:fld>
            <a:endParaRPr lang="en-US" dirty="0">
              <a:solidFill>
                <a:srgbClr val="505050"/>
              </a:solidFill>
            </a:endParaRPr>
          </a:p>
        </p:txBody>
      </p:sp>
    </p:spTree>
    <p:extLst>
      <p:ext uri="{BB962C8B-B14F-4D97-AF65-F5344CB8AC3E}">
        <p14:creationId xmlns:p14="http://schemas.microsoft.com/office/powerpoint/2010/main" val="1042566106"/>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24pt Title/36pt Header">
    <p:spTree>
      <p:nvGrpSpPr>
        <p:cNvPr id="1" name=""/>
        <p:cNvGrpSpPr/>
        <p:nvPr/>
      </p:nvGrpSpPr>
      <p:grpSpPr>
        <a:xfrm>
          <a:off x="0" y="0"/>
          <a:ext cx="0" cy="0"/>
          <a:chOff x="0" y="0"/>
          <a:chExt cx="0" cy="0"/>
        </a:xfrm>
      </p:grpSpPr>
      <p:sp>
        <p:nvSpPr>
          <p:cNvPr id="6" name="Text Placeholder 4"/>
          <p:cNvSpPr>
            <a:spLocks noGrp="1"/>
          </p:cNvSpPr>
          <p:nvPr>
            <p:ph type="body" sz="quarter" idx="11"/>
          </p:nvPr>
        </p:nvSpPr>
        <p:spPr>
          <a:xfrm>
            <a:off x="274638" y="1582678"/>
            <a:ext cx="6400800" cy="507831"/>
          </a:xfrm>
        </p:spPr>
        <p:txBody>
          <a:bodyPr lIns="182880" rIns="182880"/>
          <a:lstStyle>
            <a:lvl1pPr marL="0" indent="0">
              <a:buFontTx/>
              <a:buNone/>
              <a:defRPr sz="3599">
                <a:solidFill>
                  <a:schemeClr val="tx2"/>
                </a:solidFill>
                <a:latin typeface="+mj-lt"/>
              </a:defRPr>
            </a:lvl1pPr>
            <a:lvl2pPr marL="342802" indent="0">
              <a:buFontTx/>
              <a:buNone/>
              <a:defRPr sz="3599">
                <a:latin typeface="Segoe Pro Light"/>
              </a:defRPr>
            </a:lvl2pPr>
            <a:lvl3pPr marL="571335" indent="0">
              <a:buFontTx/>
              <a:buNone/>
              <a:defRPr sz="3599">
                <a:latin typeface="Segoe Pro Light"/>
              </a:defRPr>
            </a:lvl3pPr>
            <a:lvl4pPr marL="799868" indent="0">
              <a:buFontTx/>
              <a:buNone/>
              <a:defRPr sz="3599">
                <a:latin typeface="Segoe Pro Light"/>
              </a:defRPr>
            </a:lvl4pPr>
            <a:lvl5pPr marL="1028401" indent="0">
              <a:buFontTx/>
              <a:buNone/>
              <a:defRPr sz="3599">
                <a:latin typeface="Segoe Pro Light"/>
              </a:defRPr>
            </a:lvl5pPr>
          </a:lstStyle>
          <a:p>
            <a:pPr lvl="0"/>
            <a:r>
              <a:rPr lang="en-US" smtClean="0"/>
              <a:t>Click to edit Master text styles</a:t>
            </a:r>
          </a:p>
        </p:txBody>
      </p:sp>
      <p:sp>
        <p:nvSpPr>
          <p:cNvPr id="2" name="Footer Placeholder 1"/>
          <p:cNvSpPr>
            <a:spLocks noGrp="1"/>
          </p:cNvSpPr>
          <p:nvPr>
            <p:ph type="ftr" sz="quarter" idx="12"/>
          </p:nvPr>
        </p:nvSpPr>
        <p:spPr/>
        <p:txBody>
          <a:bodyPr/>
          <a:lstStyle/>
          <a:p>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3"/>
          </p:nvPr>
        </p:nvSpPr>
        <p:spPr/>
        <p:txBody>
          <a:bodyPr/>
          <a:lstStyle/>
          <a:p>
            <a:pPr defTabSz="932597"/>
            <a:fld id="{27258FFF-F925-446B-8502-81C933981705}" type="slidenum">
              <a:rPr lang="en-US" smtClean="0">
                <a:solidFill>
                  <a:srgbClr val="505050"/>
                </a:solidFill>
              </a:rPr>
              <a:pPr defTabSz="932597"/>
              <a:t>‹#›</a:t>
            </a:fld>
            <a:endParaRPr lang="en-US" dirty="0">
              <a:solidFill>
                <a:srgbClr val="505050"/>
              </a:solidFill>
            </a:endParaRPr>
          </a:p>
        </p:txBody>
      </p:sp>
      <p:sp>
        <p:nvSpPr>
          <p:cNvPr id="9" name="Text Placeholder 4"/>
          <p:cNvSpPr>
            <a:spLocks noGrp="1"/>
          </p:cNvSpPr>
          <p:nvPr>
            <p:ph type="body" sz="quarter" idx="10"/>
          </p:nvPr>
        </p:nvSpPr>
        <p:spPr>
          <a:xfrm>
            <a:off x="274819" y="375658"/>
            <a:ext cx="6400614" cy="457195"/>
          </a:xfrm>
        </p:spPr>
        <p:txBody>
          <a:bodyPr lIns="182880" tIns="146304" rIns="182880" bIns="146304" anchor="ctr" anchorCtr="0"/>
          <a:lstStyle>
            <a:lvl1pPr marL="0" indent="0">
              <a:lnSpc>
                <a:spcPts val="2800"/>
              </a:lnSpc>
              <a:spcBef>
                <a:spcPts val="0"/>
              </a:spcBef>
              <a:buFontTx/>
              <a:buNone/>
              <a:defRPr sz="2400">
                <a:solidFill>
                  <a:schemeClr val="tx2"/>
                </a:solidFill>
                <a:latin typeface="+mj-lt"/>
              </a:defRPr>
            </a:lvl1pPr>
            <a:lvl2pPr marL="342802" indent="0">
              <a:buFontTx/>
              <a:buNone/>
              <a:defRPr sz="2400">
                <a:latin typeface="Segoe Pro Light"/>
              </a:defRPr>
            </a:lvl2pPr>
            <a:lvl3pPr marL="571335" indent="0">
              <a:buFontTx/>
              <a:buNone/>
              <a:defRPr sz="2400">
                <a:latin typeface="Segoe Pro Light"/>
              </a:defRPr>
            </a:lvl3pPr>
            <a:lvl4pPr marL="799868" indent="0">
              <a:buFontTx/>
              <a:buNone/>
              <a:defRPr sz="2400">
                <a:latin typeface="Segoe Pro Light"/>
              </a:defRPr>
            </a:lvl4pPr>
            <a:lvl5pPr marL="1028401" indent="0">
              <a:buFontTx/>
              <a:buNone/>
              <a:defRPr sz="2400">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1536678980"/>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600" indent="0">
              <a:spcBef>
                <a:spcPts val="600"/>
              </a:spcBef>
              <a:buNone/>
              <a:defRPr/>
            </a:lvl3pPr>
            <a:lvl4pPr marL="457200" indent="0">
              <a:spcBef>
                <a:spcPts val="600"/>
              </a:spcBef>
              <a:buNone/>
              <a:defRPr/>
            </a:lvl4pPr>
            <a:lvl5pPr marL="685800" indent="0">
              <a:spcBef>
                <a:spcPts val="600"/>
              </a:spcBef>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3"/>
          </p:nvPr>
        </p:nvSpPr>
        <p:spPr/>
        <p:txBody>
          <a:bodyPr/>
          <a:lstStyle/>
          <a:p>
            <a:pPr defTabSz="932597"/>
            <a:fld id="{27258FFF-F925-446B-8502-81C933981705}" type="slidenum">
              <a:rPr lang="en-US" smtClean="0">
                <a:solidFill>
                  <a:srgbClr val="505050"/>
                </a:solidFill>
              </a:rPr>
              <a:pPr defTabSz="932597"/>
              <a:t>‹#›</a:t>
            </a:fld>
            <a:endParaRPr lang="en-US" dirty="0">
              <a:solidFill>
                <a:srgbClr val="505050"/>
              </a:solidFill>
            </a:endParaRPr>
          </a:p>
        </p:txBody>
      </p:sp>
      <p:sp>
        <p:nvSpPr>
          <p:cNvPr id="8" name="Text Placeholder 4"/>
          <p:cNvSpPr>
            <a:spLocks noGrp="1"/>
          </p:cNvSpPr>
          <p:nvPr>
            <p:ph type="body" sz="quarter" idx="11"/>
          </p:nvPr>
        </p:nvSpPr>
        <p:spPr>
          <a:xfrm>
            <a:off x="274640" y="355513"/>
            <a:ext cx="6400799" cy="629914"/>
          </a:xfrm>
        </p:spPr>
        <p:txBody>
          <a:bodyPr lIns="146304" tIns="109728" rIns="146304" bIns="109728" anchor="t" anchorCtr="0"/>
          <a:lstStyle>
            <a:lvl1pPr marL="0" indent="0">
              <a:lnSpc>
                <a:spcPts val="3599"/>
              </a:lnSpc>
              <a:buFontTx/>
              <a:buNone/>
              <a:defRPr sz="3599">
                <a:solidFill>
                  <a:schemeClr val="tx2"/>
                </a:solidFill>
                <a:latin typeface="+mj-lt"/>
              </a:defRPr>
            </a:lvl1pPr>
            <a:lvl2pPr marL="342802" indent="0">
              <a:buFontTx/>
              <a:buNone/>
              <a:defRPr sz="3599">
                <a:latin typeface="Segoe Pro Light"/>
              </a:defRPr>
            </a:lvl2pPr>
            <a:lvl3pPr marL="571335" indent="0">
              <a:buFontTx/>
              <a:buNone/>
              <a:defRPr sz="3599">
                <a:latin typeface="Segoe Pro Light"/>
              </a:defRPr>
            </a:lvl3pPr>
            <a:lvl4pPr marL="799868" indent="0">
              <a:buFontTx/>
              <a:buNone/>
              <a:defRPr sz="3599">
                <a:latin typeface="Segoe Pro Light"/>
              </a:defRPr>
            </a:lvl4pPr>
            <a:lvl5pPr marL="1028401" indent="0">
              <a:buFontTx/>
              <a:buNone/>
              <a:defRPr sz="3599">
                <a:latin typeface="Segoe Pro Light"/>
              </a:defRPr>
            </a:lvl5pPr>
          </a:lstStyle>
          <a:p>
            <a:pPr lvl="0"/>
            <a:r>
              <a:rPr lang="en-US" smtClean="0"/>
              <a:t>Click to edit Master text styles</a:t>
            </a:r>
          </a:p>
        </p:txBody>
      </p:sp>
      <p:sp>
        <p:nvSpPr>
          <p:cNvPr id="11" name="Text Placeholder 10"/>
          <p:cNvSpPr>
            <a:spLocks noGrp="1"/>
          </p:cNvSpPr>
          <p:nvPr>
            <p:ph type="body" sz="quarter" idx="14"/>
          </p:nvPr>
        </p:nvSpPr>
        <p:spPr>
          <a:xfrm>
            <a:off x="274639" y="2125663"/>
            <a:ext cx="3200429" cy="2743200"/>
          </a:xfrm>
        </p:spPr>
        <p:txBody>
          <a:bodyPr/>
          <a:lstStyle>
            <a:lvl1pPr marL="0" indent="0">
              <a:lnSpc>
                <a:spcPct val="100000"/>
              </a:lnSpc>
              <a:spcBef>
                <a:spcPts val="0"/>
              </a:spcBef>
              <a:spcAft>
                <a:spcPts val="3000"/>
              </a:spcAft>
              <a:buNone/>
              <a:defRPr sz="1800">
                <a:latin typeface="+mn-lt"/>
              </a:defRPr>
            </a:lvl1pPr>
            <a:lvl2pPr marL="3174" indent="0">
              <a:lnSpc>
                <a:spcPts val="1449"/>
              </a:lnSpc>
              <a:spcBef>
                <a:spcPts val="0"/>
              </a:spcBef>
              <a:spcAft>
                <a:spcPts val="1199"/>
              </a:spcAft>
              <a:buNone/>
              <a:defRPr sz="1299" b="1"/>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719510779"/>
      </p:ext>
    </p:extLst>
  </p:cSld>
  <p:clrMapOvr>
    <a:masterClrMapping/>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1_Image &amp; 54pt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6"/>
          </a:xfrm>
        </p:spPr>
        <p:txBody>
          <a:bodyPr/>
          <a:lstStyle>
            <a:lvl1pPr marL="0" indent="0">
              <a:buNone/>
              <a:defRPr>
                <a:solidFill>
                  <a:srgbClr val="505050"/>
                </a:solidFill>
              </a:defRPr>
            </a:lvl1pPr>
          </a:lstStyle>
          <a:p>
            <a:r>
              <a:rPr lang="en-US" dirty="0" smtClean="0"/>
              <a:t>Click icon to add picture</a:t>
            </a:r>
            <a:endParaRPr lang="en-US" dirty="0"/>
          </a:p>
        </p:txBody>
      </p:sp>
      <p:sp>
        <p:nvSpPr>
          <p:cNvPr id="2" name="Title 1"/>
          <p:cNvSpPr>
            <a:spLocks noGrp="1"/>
          </p:cNvSpPr>
          <p:nvPr>
            <p:ph type="title"/>
          </p:nvPr>
        </p:nvSpPr>
        <p:spPr>
          <a:xfrm>
            <a:off x="274639" y="752476"/>
            <a:ext cx="11612563" cy="5305084"/>
          </a:xfrm>
        </p:spPr>
        <p:txBody>
          <a:bodyPr/>
          <a:lstStyle>
            <a:lvl1pPr>
              <a:defRPr>
                <a:solidFill>
                  <a:schemeClr val="accent2"/>
                </a:solidFill>
              </a:defRPr>
            </a:lvl1pPr>
          </a:lstStyle>
          <a:p>
            <a:r>
              <a:rPr lang="en-US" smtClean="0"/>
              <a:t>Click to edit Master title style</a:t>
            </a:r>
            <a:endParaRPr lang="en-US" dirty="0"/>
          </a:p>
        </p:txBody>
      </p:sp>
      <p:sp>
        <p:nvSpPr>
          <p:cNvPr id="3" name="Footer Placeholder 2"/>
          <p:cNvSpPr>
            <a:spLocks noGrp="1"/>
          </p:cNvSpPr>
          <p:nvPr>
            <p:ph type="ftr" sz="quarter" idx="11"/>
          </p:nvPr>
        </p:nvSpPr>
        <p:spPr/>
        <p:txBody>
          <a:bodyPr/>
          <a:lstStyle>
            <a:lvl1pPr>
              <a:defRPr>
                <a:solidFill>
                  <a:schemeClr val="bg1"/>
                </a:solidFill>
              </a:defRPr>
            </a:lvl1pPr>
          </a:lstStyle>
          <a:p>
            <a:r>
              <a:rPr lang="en-US" smtClean="0">
                <a:solidFill>
                  <a:srgbClr val="FFFFFF"/>
                </a:solidFill>
              </a:rPr>
              <a:t>Microsoft Confidential</a:t>
            </a:r>
            <a:endParaRPr lang="en-US" dirty="0">
              <a:solidFill>
                <a:srgbClr val="FFFFFF"/>
              </a:solidFill>
            </a:endParaRPr>
          </a:p>
        </p:txBody>
      </p:sp>
      <p:sp>
        <p:nvSpPr>
          <p:cNvPr id="5" name="Slide Number Placeholder 4"/>
          <p:cNvSpPr>
            <a:spLocks noGrp="1"/>
          </p:cNvSpPr>
          <p:nvPr>
            <p:ph type="sldNum" sz="quarter" idx="12"/>
          </p:nvPr>
        </p:nvSpPr>
        <p:spPr/>
        <p:txBody>
          <a:bodyPr/>
          <a:lstStyle>
            <a:lvl1pPr>
              <a:defRPr>
                <a:solidFill>
                  <a:schemeClr val="bg1"/>
                </a:solidFill>
              </a:defRPr>
            </a:lvl1pPr>
          </a:lstStyle>
          <a:p>
            <a:pPr defTabSz="932597"/>
            <a:fld id="{27258FFF-F925-446B-8502-81C933981705}" type="slidenum">
              <a:rPr lang="en-US" smtClean="0">
                <a:solidFill>
                  <a:srgbClr val="FFFFFF"/>
                </a:solidFill>
              </a:rPr>
              <a:pPr defTabSz="932597"/>
              <a:t>‹#›</a:t>
            </a:fld>
            <a:endParaRPr lang="en-US" dirty="0">
              <a:solidFill>
                <a:srgbClr val="FFFFFF"/>
              </a:solidFill>
            </a:endParaRPr>
          </a:p>
        </p:txBody>
      </p:sp>
    </p:spTree>
    <p:extLst>
      <p:ext uri="{BB962C8B-B14F-4D97-AF65-F5344CB8AC3E}">
        <p14:creationId xmlns:p14="http://schemas.microsoft.com/office/powerpoint/2010/main" val="3065627024"/>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Categories">
    <p:spTree>
      <p:nvGrpSpPr>
        <p:cNvPr id="1" name=""/>
        <p:cNvGrpSpPr/>
        <p:nvPr/>
      </p:nvGrpSpPr>
      <p:grpSpPr>
        <a:xfrm>
          <a:off x="0" y="0"/>
          <a:ext cx="0" cy="0"/>
          <a:chOff x="0" y="0"/>
          <a:chExt cx="0" cy="0"/>
        </a:xfrm>
      </p:grpSpPr>
      <p:sp>
        <p:nvSpPr>
          <p:cNvPr id="11" name="Text Placeholder 4"/>
          <p:cNvSpPr>
            <a:spLocks noGrp="1"/>
          </p:cNvSpPr>
          <p:nvPr>
            <p:ph type="body" sz="quarter" idx="10"/>
          </p:nvPr>
        </p:nvSpPr>
        <p:spPr>
          <a:xfrm>
            <a:off x="274638" y="2674311"/>
            <a:ext cx="8229574" cy="523202"/>
          </a:xfrm>
        </p:spPr>
        <p:txBody>
          <a:bodyPr lIns="182880"/>
          <a:lstStyle>
            <a:lvl1pPr marL="0" indent="0">
              <a:buFontTx/>
              <a:buNone/>
              <a:defRPr sz="2400">
                <a:solidFill>
                  <a:schemeClr val="tx2"/>
                </a:solidFill>
                <a:latin typeface="+mj-lt"/>
              </a:defRPr>
            </a:lvl1pPr>
            <a:lvl2pPr marL="342802" indent="0">
              <a:buFontTx/>
              <a:buNone/>
              <a:defRPr sz="2400">
                <a:latin typeface="Segoe Pro Light"/>
              </a:defRPr>
            </a:lvl2pPr>
            <a:lvl3pPr marL="571335" indent="0">
              <a:buFontTx/>
              <a:buNone/>
              <a:defRPr sz="2400">
                <a:latin typeface="Segoe Pro Light"/>
              </a:defRPr>
            </a:lvl3pPr>
            <a:lvl4pPr marL="799868" indent="0">
              <a:buFontTx/>
              <a:buNone/>
              <a:defRPr sz="2400">
                <a:latin typeface="Segoe Pro Light"/>
              </a:defRPr>
            </a:lvl4pPr>
            <a:lvl5pPr marL="1028401" indent="0">
              <a:buFontTx/>
              <a:buNone/>
              <a:defRPr sz="2400">
                <a:latin typeface="Segoe Pro Light"/>
              </a:defRPr>
            </a:lvl5pPr>
          </a:lstStyle>
          <a:p>
            <a:pPr lvl="0"/>
            <a:r>
              <a:rPr lang="en-US" smtClean="0"/>
              <a:t>Click to edit Master text styles</a:t>
            </a:r>
          </a:p>
        </p:txBody>
      </p:sp>
      <p:sp>
        <p:nvSpPr>
          <p:cNvPr id="12" name="Text Placeholder 4"/>
          <p:cNvSpPr>
            <a:spLocks noGrp="1"/>
          </p:cNvSpPr>
          <p:nvPr>
            <p:ph type="body" sz="quarter" idx="11"/>
          </p:nvPr>
        </p:nvSpPr>
        <p:spPr>
          <a:xfrm>
            <a:off x="274639" y="355513"/>
            <a:ext cx="8229574" cy="629914"/>
          </a:xfrm>
        </p:spPr>
        <p:txBody>
          <a:bodyPr lIns="146304" tIns="109728" rIns="146304" bIns="109728" anchor="t" anchorCtr="0"/>
          <a:lstStyle>
            <a:lvl1pPr marL="0" indent="0">
              <a:lnSpc>
                <a:spcPts val="3599"/>
              </a:lnSpc>
              <a:buFontTx/>
              <a:buNone/>
              <a:defRPr sz="3599">
                <a:solidFill>
                  <a:schemeClr val="tx2"/>
                </a:solidFill>
                <a:latin typeface="+mj-lt"/>
              </a:defRPr>
            </a:lvl1pPr>
            <a:lvl2pPr marL="342802" indent="0">
              <a:buFontTx/>
              <a:buNone/>
              <a:defRPr sz="3599">
                <a:latin typeface="Segoe Pro Light"/>
              </a:defRPr>
            </a:lvl2pPr>
            <a:lvl3pPr marL="571335" indent="0">
              <a:buFontTx/>
              <a:buNone/>
              <a:defRPr sz="3599">
                <a:latin typeface="Segoe Pro Light"/>
              </a:defRPr>
            </a:lvl3pPr>
            <a:lvl4pPr marL="799868" indent="0">
              <a:buFontTx/>
              <a:buNone/>
              <a:defRPr sz="3599">
                <a:latin typeface="Segoe Pro Light"/>
              </a:defRPr>
            </a:lvl4pPr>
            <a:lvl5pPr marL="1028401" indent="0">
              <a:buFontTx/>
              <a:buNone/>
              <a:defRPr sz="3599">
                <a:latin typeface="Segoe Pro Light"/>
              </a:defRPr>
            </a:lvl5pPr>
          </a:lstStyle>
          <a:p>
            <a:pPr lvl="0"/>
            <a:r>
              <a:rPr lang="en-US" smtClean="0"/>
              <a:t>Click to edit Master text styles</a:t>
            </a:r>
          </a:p>
        </p:txBody>
      </p:sp>
      <p:sp>
        <p:nvSpPr>
          <p:cNvPr id="4" name="Text Placeholder 11"/>
          <p:cNvSpPr>
            <a:spLocks noGrp="1" noChangeAspect="1"/>
          </p:cNvSpPr>
          <p:nvPr>
            <p:ph type="body" sz="quarter" idx="13"/>
          </p:nvPr>
        </p:nvSpPr>
        <p:spPr>
          <a:xfrm>
            <a:off x="274638" y="3771579"/>
            <a:ext cx="2742914" cy="2743200"/>
          </a:xfrm>
          <a:noFill/>
        </p:spPr>
        <p:txBody>
          <a:bodyPr lIns="182880" tIns="146304" rIns="182880" bIns="146304" anchor="b" anchorCtr="0">
            <a:noAutofit/>
          </a:bodyPr>
          <a:lstStyle>
            <a:lvl1pPr marL="0" indent="0">
              <a:lnSpc>
                <a:spcPct val="100000"/>
              </a:lnSpc>
              <a:spcBef>
                <a:spcPts val="600"/>
              </a:spcBef>
              <a:buFontTx/>
              <a:buNone/>
              <a:defRPr sz="2400">
                <a:solidFill>
                  <a:schemeClr val="bg1"/>
                </a:solidFill>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smtClean="0"/>
              <a:t>Click to edit Master text styles</a:t>
            </a:r>
          </a:p>
        </p:txBody>
      </p:sp>
      <p:sp>
        <p:nvSpPr>
          <p:cNvPr id="31" name="Text Placeholder 11"/>
          <p:cNvSpPr>
            <a:spLocks noGrp="1" noChangeAspect="1"/>
          </p:cNvSpPr>
          <p:nvPr>
            <p:ph type="body" sz="quarter" idx="20"/>
          </p:nvPr>
        </p:nvSpPr>
        <p:spPr>
          <a:xfrm>
            <a:off x="3261879" y="3771579"/>
            <a:ext cx="2742914" cy="2743200"/>
          </a:xfrm>
          <a:noFill/>
        </p:spPr>
        <p:txBody>
          <a:bodyPr lIns="182880" tIns="146304" rIns="182880" bIns="146304" anchor="b" anchorCtr="0">
            <a:noAutofit/>
          </a:bodyPr>
          <a:lstStyle>
            <a:lvl1pPr marL="0" indent="0">
              <a:lnSpc>
                <a:spcPct val="100000"/>
              </a:lnSpc>
              <a:spcBef>
                <a:spcPts val="600"/>
              </a:spcBef>
              <a:buFontTx/>
              <a:buNone/>
              <a:defRPr sz="2400">
                <a:solidFill>
                  <a:schemeClr val="bg1"/>
                </a:solidFill>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smtClean="0"/>
              <a:t>Click to edit Master text styles</a:t>
            </a:r>
          </a:p>
        </p:txBody>
      </p:sp>
      <p:sp>
        <p:nvSpPr>
          <p:cNvPr id="32" name="Text Placeholder 11"/>
          <p:cNvSpPr>
            <a:spLocks noGrp="1" noChangeAspect="1"/>
          </p:cNvSpPr>
          <p:nvPr>
            <p:ph type="body" sz="quarter" idx="21"/>
          </p:nvPr>
        </p:nvSpPr>
        <p:spPr>
          <a:xfrm>
            <a:off x="6249120" y="3771579"/>
            <a:ext cx="2742914" cy="2743200"/>
          </a:xfrm>
          <a:noFill/>
        </p:spPr>
        <p:txBody>
          <a:bodyPr lIns="182880" tIns="146304" rIns="182880" bIns="146304" anchor="b" anchorCtr="0">
            <a:noAutofit/>
          </a:bodyPr>
          <a:lstStyle>
            <a:lvl1pPr marL="0" indent="0">
              <a:lnSpc>
                <a:spcPct val="100000"/>
              </a:lnSpc>
              <a:spcBef>
                <a:spcPts val="600"/>
              </a:spcBef>
              <a:buFontTx/>
              <a:buNone/>
              <a:defRPr sz="2400">
                <a:solidFill>
                  <a:schemeClr val="bg1"/>
                </a:solidFill>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smtClean="0"/>
              <a:t>Click to edit Master text styles</a:t>
            </a:r>
          </a:p>
        </p:txBody>
      </p:sp>
      <p:sp>
        <p:nvSpPr>
          <p:cNvPr id="33" name="Text Placeholder 11"/>
          <p:cNvSpPr>
            <a:spLocks noGrp="1" noChangeAspect="1"/>
          </p:cNvSpPr>
          <p:nvPr>
            <p:ph type="body" sz="quarter" idx="22"/>
          </p:nvPr>
        </p:nvSpPr>
        <p:spPr>
          <a:xfrm>
            <a:off x="9236361" y="3771579"/>
            <a:ext cx="2742914" cy="2743200"/>
          </a:xfrm>
          <a:noFill/>
        </p:spPr>
        <p:txBody>
          <a:bodyPr lIns="182880" tIns="146304" rIns="182880" bIns="146304" anchor="b" anchorCtr="0">
            <a:noAutofit/>
          </a:bodyPr>
          <a:lstStyle>
            <a:lvl1pPr marL="0" indent="0">
              <a:lnSpc>
                <a:spcPct val="100000"/>
              </a:lnSpc>
              <a:spcBef>
                <a:spcPts val="600"/>
              </a:spcBef>
              <a:buFontTx/>
              <a:buNone/>
              <a:defRPr sz="2400">
                <a:solidFill>
                  <a:schemeClr val="bg1"/>
                </a:solidFill>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smtClean="0"/>
              <a:t>Click to edit Master text styles</a:t>
            </a:r>
          </a:p>
        </p:txBody>
      </p:sp>
      <p:sp>
        <p:nvSpPr>
          <p:cNvPr id="3" name="Footer Placeholder 2"/>
          <p:cNvSpPr>
            <a:spLocks noGrp="1"/>
          </p:cNvSpPr>
          <p:nvPr>
            <p:ph type="ftr" sz="quarter" idx="23"/>
          </p:nvPr>
        </p:nvSpPr>
        <p:spPr/>
        <p:txBody>
          <a:bodyPr/>
          <a:lstStyle>
            <a:lvl1pPr>
              <a:defRPr>
                <a:solidFill>
                  <a:schemeClr val="bg1"/>
                </a:solidFill>
              </a:defRPr>
            </a:lvl1pPr>
          </a:lstStyle>
          <a:p>
            <a:r>
              <a:rPr lang="en-US" smtClean="0">
                <a:solidFill>
                  <a:srgbClr val="FFFFFF"/>
                </a:solidFill>
              </a:rPr>
              <a:t>Microsoft Confidential</a:t>
            </a:r>
            <a:endParaRPr lang="en-US" dirty="0">
              <a:solidFill>
                <a:srgbClr val="FFFFFF"/>
              </a:solidFill>
            </a:endParaRPr>
          </a:p>
        </p:txBody>
      </p:sp>
      <p:sp>
        <p:nvSpPr>
          <p:cNvPr id="5" name="Slide Number Placeholder 4"/>
          <p:cNvSpPr>
            <a:spLocks noGrp="1"/>
          </p:cNvSpPr>
          <p:nvPr>
            <p:ph type="sldNum" sz="quarter" idx="24"/>
          </p:nvPr>
        </p:nvSpPr>
        <p:spPr/>
        <p:txBody>
          <a:bodyPr/>
          <a:lstStyle>
            <a:lvl1pPr>
              <a:defRPr>
                <a:solidFill>
                  <a:schemeClr val="bg1"/>
                </a:solidFill>
              </a:defRPr>
            </a:lvl1pPr>
          </a:lstStyle>
          <a:p>
            <a:pPr defTabSz="932597"/>
            <a:fld id="{27258FFF-F925-446B-8502-81C933981705}" type="slidenum">
              <a:rPr lang="en-US" smtClean="0">
                <a:solidFill>
                  <a:srgbClr val="FFFFFF"/>
                </a:solidFill>
              </a:rPr>
              <a:pPr defTabSz="932597"/>
              <a:t>‹#›</a:t>
            </a:fld>
            <a:endParaRPr lang="en-US" dirty="0">
              <a:solidFill>
                <a:srgbClr val="FFFFFF"/>
              </a:solidFill>
            </a:endParaRPr>
          </a:p>
        </p:txBody>
      </p:sp>
    </p:spTree>
    <p:extLst>
      <p:ext uri="{BB962C8B-B14F-4D97-AF65-F5344CB8AC3E}">
        <p14:creationId xmlns:p14="http://schemas.microsoft.com/office/powerpoint/2010/main" val="223611591"/>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marL="0" indent="0">
              <a:buNone/>
              <a:defRPr>
                <a:solidFill>
                  <a:srgbClr val="505050"/>
                </a:solidFill>
              </a:defRPr>
            </a:lvl1pPr>
          </a:lstStyle>
          <a:p>
            <a:r>
              <a:rPr lang="en-US" dirty="0" smtClean="0"/>
              <a:t>Click icon to add picture</a:t>
            </a:r>
            <a:endParaRPr lang="en-US" dirty="0"/>
          </a:p>
        </p:txBody>
      </p:sp>
      <p:sp>
        <p:nvSpPr>
          <p:cNvPr id="2" name="Footer Placeholder 1"/>
          <p:cNvSpPr>
            <a:spLocks noGrp="1"/>
          </p:cNvSpPr>
          <p:nvPr>
            <p:ph type="ftr" sz="quarter" idx="12"/>
          </p:nvPr>
        </p:nvSpPr>
        <p:spPr/>
        <p:txBody>
          <a:bodyPr/>
          <a:lstStyle/>
          <a:p>
            <a:r>
              <a:rPr lang="en-US" smtClean="0">
                <a:solidFill>
                  <a:srgbClr val="505050"/>
                </a:solidFill>
              </a:rPr>
              <a:t>Microsoft Confidential</a:t>
            </a:r>
            <a:endParaRPr lang="en-US" dirty="0">
              <a:solidFill>
                <a:srgbClr val="505050"/>
              </a:solidFill>
            </a:endParaRPr>
          </a:p>
        </p:txBody>
      </p:sp>
      <p:sp>
        <p:nvSpPr>
          <p:cNvPr id="5" name="Slide Number Placeholder 4"/>
          <p:cNvSpPr>
            <a:spLocks noGrp="1"/>
          </p:cNvSpPr>
          <p:nvPr>
            <p:ph type="sldNum" sz="quarter" idx="13"/>
          </p:nvPr>
        </p:nvSpPr>
        <p:spPr/>
        <p:txBody>
          <a:bodyPr/>
          <a:lstStyle/>
          <a:p>
            <a:pPr defTabSz="932597"/>
            <a:fld id="{27258FFF-F925-446B-8502-81C933981705}" type="slidenum">
              <a:rPr lang="en-US" smtClean="0">
                <a:solidFill>
                  <a:srgbClr val="505050"/>
                </a:solidFill>
              </a:rPr>
              <a:pPr defTabSz="932597"/>
              <a:t>‹#›</a:t>
            </a:fld>
            <a:endParaRPr lang="en-US" dirty="0">
              <a:solidFill>
                <a:srgbClr val="505050"/>
              </a:solidFill>
            </a:endParaRPr>
          </a:p>
        </p:txBody>
      </p:sp>
      <p:sp>
        <p:nvSpPr>
          <p:cNvPr id="9" name="Text Placeholder 8"/>
          <p:cNvSpPr>
            <a:spLocks noGrp="1"/>
          </p:cNvSpPr>
          <p:nvPr>
            <p:ph type="body" sz="quarter" idx="14"/>
          </p:nvPr>
        </p:nvSpPr>
        <p:spPr>
          <a:xfrm>
            <a:off x="274638" y="1242535"/>
            <a:ext cx="5029200" cy="5029200"/>
          </a:xfrm>
        </p:spPr>
        <p:txBody>
          <a:bodyPr lIns="146304" tIns="91440" rIns="146304" bIns="91440"/>
          <a:lstStyle>
            <a:lvl1pPr marL="0" indent="0">
              <a:lnSpc>
                <a:spcPts val="2900"/>
              </a:lnSpc>
              <a:spcBef>
                <a:spcPts val="0"/>
              </a:spcBef>
              <a:spcAft>
                <a:spcPts val="2400"/>
              </a:spcAft>
              <a:buNone/>
              <a:defRPr lang="en-US" sz="2400" kern="1200" spc="0" baseline="0">
                <a:solidFill>
                  <a:schemeClr val="bg1"/>
                </a:solidFill>
                <a:latin typeface="+mj-lt"/>
                <a:ea typeface="+mn-ea"/>
                <a:cs typeface="+mn-cs"/>
              </a:defRPr>
            </a:lvl1pPr>
            <a:lvl2pPr marL="342834" indent="0">
              <a:buNone/>
              <a:defRPr/>
            </a:lvl2pPr>
            <a:lvl3pPr marL="571390" indent="0">
              <a:buNone/>
              <a:defRPr/>
            </a:lvl3pPr>
            <a:lvl4pPr marL="799946" indent="0">
              <a:buNone/>
              <a:defRPr/>
            </a:lvl4pPr>
            <a:lvl5pPr marL="1028503" indent="0">
              <a:buNone/>
              <a:defRPr/>
            </a:lvl5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a:p>
        </p:txBody>
      </p:sp>
    </p:spTree>
    <p:extLst>
      <p:ext uri="{BB962C8B-B14F-4D97-AF65-F5344CB8AC3E}">
        <p14:creationId xmlns:p14="http://schemas.microsoft.com/office/powerpoint/2010/main" val="2814849039"/>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3"/>
          </p:nvPr>
        </p:nvSpPr>
        <p:spPr/>
        <p:txBody>
          <a:bodyPr/>
          <a:lstStyle/>
          <a:p>
            <a:pPr defTabSz="932597"/>
            <a:fld id="{27258FFF-F925-446B-8502-81C933981705}" type="slidenum">
              <a:rPr lang="en-US" smtClean="0">
                <a:solidFill>
                  <a:srgbClr val="505050"/>
                </a:solidFill>
              </a:rPr>
              <a:pPr defTabSz="932597"/>
              <a:t>‹#›</a:t>
            </a:fld>
            <a:endParaRPr lang="en-US" dirty="0">
              <a:solidFill>
                <a:srgbClr val="505050"/>
              </a:solidFill>
            </a:endParaRPr>
          </a:p>
        </p:txBody>
      </p:sp>
      <p:sp>
        <p:nvSpPr>
          <p:cNvPr id="9" name="Text Placeholder 4"/>
          <p:cNvSpPr>
            <a:spLocks noGrp="1"/>
          </p:cNvSpPr>
          <p:nvPr>
            <p:ph type="body" sz="quarter" idx="10"/>
          </p:nvPr>
        </p:nvSpPr>
        <p:spPr>
          <a:xfrm>
            <a:off x="274819" y="375658"/>
            <a:ext cx="6400614" cy="457195"/>
          </a:xfrm>
        </p:spPr>
        <p:txBody>
          <a:bodyPr lIns="182880" tIns="146304" rIns="182880" bIns="146304" anchor="ctr" anchorCtr="0"/>
          <a:lstStyle>
            <a:lvl1pPr marL="0" indent="0">
              <a:lnSpc>
                <a:spcPts val="2800"/>
              </a:lnSpc>
              <a:spcBef>
                <a:spcPts val="0"/>
              </a:spcBef>
              <a:buFontTx/>
              <a:buNone/>
              <a:defRPr sz="2400">
                <a:solidFill>
                  <a:schemeClr val="tx2"/>
                </a:solidFill>
                <a:latin typeface="+mj-lt"/>
              </a:defRPr>
            </a:lvl1pPr>
            <a:lvl2pPr marL="342802" indent="0">
              <a:buFontTx/>
              <a:buNone/>
              <a:defRPr sz="2400">
                <a:latin typeface="Segoe Pro Light"/>
              </a:defRPr>
            </a:lvl2pPr>
            <a:lvl3pPr marL="571335" indent="0">
              <a:buFontTx/>
              <a:buNone/>
              <a:defRPr sz="2400">
                <a:latin typeface="Segoe Pro Light"/>
              </a:defRPr>
            </a:lvl3pPr>
            <a:lvl4pPr marL="799868" indent="0">
              <a:buFontTx/>
              <a:buNone/>
              <a:defRPr sz="2400">
                <a:latin typeface="Segoe Pro Light"/>
              </a:defRPr>
            </a:lvl4pPr>
            <a:lvl5pPr marL="1028401" indent="0">
              <a:buFontTx/>
              <a:buNone/>
              <a:defRPr sz="2400">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1726457188"/>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9555" y="1499851"/>
            <a:ext cx="8244658" cy="677108"/>
          </a:xfrm>
        </p:spPr>
        <p:txBody>
          <a:bodyPr lIns="146304" tIns="91440" rIns="146304" bIns="91440"/>
          <a:lstStyle>
            <a:lvl1pPr marL="0" indent="0">
              <a:lnSpc>
                <a:spcPct val="90000"/>
              </a:lnSpc>
              <a:buFontTx/>
              <a:buNone/>
              <a:defRPr sz="4799">
                <a:solidFill>
                  <a:schemeClr val="tx2"/>
                </a:solidFill>
                <a:latin typeface="+mj-lt"/>
              </a:defRPr>
            </a:lvl1pPr>
            <a:lvl2pPr marL="342802" indent="0">
              <a:buFontTx/>
              <a:buNone/>
              <a:defRPr sz="3599">
                <a:latin typeface="Segoe Pro Light"/>
              </a:defRPr>
            </a:lvl2pPr>
            <a:lvl3pPr marL="571335" indent="0">
              <a:buFontTx/>
              <a:buNone/>
              <a:defRPr sz="3599">
                <a:latin typeface="Segoe Pro Light"/>
              </a:defRPr>
            </a:lvl3pPr>
            <a:lvl4pPr marL="799868" indent="0">
              <a:buFontTx/>
              <a:buNone/>
              <a:defRPr sz="3599">
                <a:latin typeface="Segoe Pro Light"/>
              </a:defRPr>
            </a:lvl4pPr>
            <a:lvl5pPr marL="1028401" indent="0">
              <a:buFontTx/>
              <a:buNone/>
              <a:defRPr sz="3599">
                <a:latin typeface="Segoe Pro Light"/>
              </a:defRPr>
            </a:lvl5pPr>
          </a:lstStyle>
          <a:p>
            <a:pPr lvl="0"/>
            <a:r>
              <a:rPr lang="en-US" smtClean="0"/>
              <a:t>Click to edit Master text styles</a:t>
            </a:r>
          </a:p>
        </p:txBody>
      </p:sp>
      <p:sp>
        <p:nvSpPr>
          <p:cNvPr id="2" name="Footer Placeholder 1"/>
          <p:cNvSpPr>
            <a:spLocks noGrp="1"/>
          </p:cNvSpPr>
          <p:nvPr>
            <p:ph type="ftr" sz="quarter" idx="14"/>
          </p:nvPr>
        </p:nvSpPr>
        <p:spPr/>
        <p:txBody>
          <a:bodyPr/>
          <a:lstStyle/>
          <a:p>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5"/>
          </p:nvPr>
        </p:nvSpPr>
        <p:spPr/>
        <p:txBody>
          <a:bodyPr/>
          <a:lstStyle/>
          <a:p>
            <a:pPr defTabSz="932597"/>
            <a:fld id="{27258FFF-F925-446B-8502-81C933981705}" type="slidenum">
              <a:rPr lang="en-US" smtClean="0">
                <a:solidFill>
                  <a:srgbClr val="505050"/>
                </a:solidFill>
              </a:rPr>
              <a:pPr defTabSz="932597"/>
              <a:t>‹#›</a:t>
            </a:fld>
            <a:endParaRPr lang="en-US" dirty="0">
              <a:solidFill>
                <a:srgbClr val="505050"/>
              </a:solidFill>
            </a:endParaRPr>
          </a:p>
        </p:txBody>
      </p:sp>
      <p:sp>
        <p:nvSpPr>
          <p:cNvPr id="10" name="Text Placeholder 4"/>
          <p:cNvSpPr>
            <a:spLocks noGrp="1"/>
          </p:cNvSpPr>
          <p:nvPr>
            <p:ph type="body" sz="quarter" idx="10"/>
          </p:nvPr>
        </p:nvSpPr>
        <p:spPr>
          <a:xfrm>
            <a:off x="274820" y="375658"/>
            <a:ext cx="6400614" cy="457195"/>
          </a:xfrm>
        </p:spPr>
        <p:txBody>
          <a:bodyPr lIns="182880" tIns="146304" rIns="182880" bIns="146304" anchor="ctr" anchorCtr="0"/>
          <a:lstStyle>
            <a:lvl1pPr marL="0" indent="0">
              <a:lnSpc>
                <a:spcPts val="2800"/>
              </a:lnSpc>
              <a:spcBef>
                <a:spcPts val="0"/>
              </a:spcBef>
              <a:buFontTx/>
              <a:buNone/>
              <a:defRPr sz="2400">
                <a:solidFill>
                  <a:schemeClr val="tx2"/>
                </a:solidFill>
                <a:latin typeface="+mj-lt"/>
              </a:defRPr>
            </a:lvl1pPr>
            <a:lvl2pPr marL="342802" indent="0">
              <a:buFontTx/>
              <a:buNone/>
              <a:defRPr sz="2400">
                <a:latin typeface="Segoe Pro Light"/>
              </a:defRPr>
            </a:lvl2pPr>
            <a:lvl3pPr marL="571335" indent="0">
              <a:buFontTx/>
              <a:buNone/>
              <a:defRPr sz="2400">
                <a:latin typeface="Segoe Pro Light"/>
              </a:defRPr>
            </a:lvl3pPr>
            <a:lvl4pPr marL="799868" indent="0">
              <a:buFontTx/>
              <a:buNone/>
              <a:defRPr sz="2400">
                <a:latin typeface="Segoe Pro Light"/>
              </a:defRPr>
            </a:lvl4pPr>
            <a:lvl5pPr marL="1028401" indent="0">
              <a:buFontTx/>
              <a:buNone/>
              <a:defRPr sz="2400">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880638329"/>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74819" y="375658"/>
            <a:ext cx="6400613" cy="457195"/>
          </a:xfrm>
        </p:spPr>
        <p:txBody>
          <a:bodyPr lIns="182880" tIns="146304" rIns="182880" bIns="146304" anchor="ctr" anchorCtr="0"/>
          <a:lstStyle>
            <a:lvl1pPr marL="0" indent="0">
              <a:lnSpc>
                <a:spcPts val="2800"/>
              </a:lnSpc>
              <a:spcBef>
                <a:spcPts val="0"/>
              </a:spcBef>
              <a:buFontTx/>
              <a:buNone/>
              <a:defRPr sz="2400">
                <a:solidFill>
                  <a:schemeClr val="tx2"/>
                </a:solidFill>
                <a:latin typeface="+mj-lt"/>
              </a:defRPr>
            </a:lvl1pPr>
            <a:lvl2pPr marL="342802" indent="0">
              <a:buFontTx/>
              <a:buNone/>
              <a:defRPr sz="2400">
                <a:latin typeface="Segoe Pro Light"/>
              </a:defRPr>
            </a:lvl2pPr>
            <a:lvl3pPr marL="571335" indent="0">
              <a:buFontTx/>
              <a:buNone/>
              <a:defRPr sz="2400">
                <a:latin typeface="Segoe Pro Light"/>
              </a:defRPr>
            </a:lvl3pPr>
            <a:lvl4pPr marL="799868" indent="0">
              <a:buFontTx/>
              <a:buNone/>
              <a:defRPr sz="2400">
                <a:latin typeface="Segoe Pro Light"/>
              </a:defRPr>
            </a:lvl4pPr>
            <a:lvl5pPr marL="1028401" indent="0">
              <a:buFontTx/>
              <a:buNone/>
              <a:defRPr sz="2400">
                <a:latin typeface="Segoe Pro Light"/>
              </a:defRPr>
            </a:lvl5pPr>
          </a:lstStyle>
          <a:p>
            <a:pPr lvl="0"/>
            <a:r>
              <a:rPr lang="en-US" smtClean="0"/>
              <a:t>Click to edit Master text styles</a:t>
            </a:r>
          </a:p>
        </p:txBody>
      </p:sp>
      <p:sp>
        <p:nvSpPr>
          <p:cNvPr id="27" name="Text Placeholder 26"/>
          <p:cNvSpPr>
            <a:spLocks noGrp="1"/>
          </p:cNvSpPr>
          <p:nvPr>
            <p:ph type="body" sz="quarter" idx="29" hasCustomPrompt="1"/>
          </p:nvPr>
        </p:nvSpPr>
        <p:spPr>
          <a:xfrm>
            <a:off x="823336" y="1091909"/>
            <a:ext cx="2743200" cy="2743200"/>
          </a:xfrm>
        </p:spPr>
        <p:txBody>
          <a:bodyPr lIns="146304" tIns="91440" rIns="146304" bIns="91440">
            <a:noAutofit/>
          </a:bodyPr>
          <a:lstStyle>
            <a:lvl1pPr marL="0" indent="0">
              <a:buFontTx/>
              <a:buNone/>
              <a:defRPr sz="2400">
                <a:solidFill>
                  <a:schemeClr val="tx2"/>
                </a:soli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28" name="Text Placeholder 26"/>
          <p:cNvSpPr>
            <a:spLocks noGrp="1"/>
          </p:cNvSpPr>
          <p:nvPr>
            <p:ph type="body" sz="quarter" idx="30" hasCustomPrompt="1"/>
          </p:nvPr>
        </p:nvSpPr>
        <p:spPr>
          <a:xfrm>
            <a:off x="3688542" y="1091909"/>
            <a:ext cx="2742914" cy="2743200"/>
          </a:xfrm>
        </p:spPr>
        <p:txBody>
          <a:bodyPr lIns="146304" tIns="91440" rIns="146304" bIns="91440">
            <a:noAutofit/>
          </a:bodyPr>
          <a:lstStyle>
            <a:lvl1pPr marL="0" indent="0">
              <a:buFontTx/>
              <a:buNone/>
              <a:defRPr sz="2400">
                <a:solidFill>
                  <a:schemeClr val="tx2"/>
                </a:soli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30" name="Text Placeholder 26"/>
          <p:cNvSpPr>
            <a:spLocks noGrp="1"/>
          </p:cNvSpPr>
          <p:nvPr>
            <p:ph type="body" sz="quarter" idx="32" hasCustomPrompt="1"/>
          </p:nvPr>
        </p:nvSpPr>
        <p:spPr>
          <a:xfrm>
            <a:off x="6553462" y="1091909"/>
            <a:ext cx="2742914" cy="2743200"/>
          </a:xfrm>
        </p:spPr>
        <p:txBody>
          <a:bodyPr lIns="146304" tIns="91440" rIns="146304" bIns="91440">
            <a:noAutofit/>
          </a:bodyPr>
          <a:lstStyle>
            <a:lvl1pPr marL="0" indent="0">
              <a:buFontTx/>
              <a:buNone/>
              <a:defRPr sz="2400">
                <a:solidFill>
                  <a:schemeClr val="tx2"/>
                </a:soli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32" name="Text Placeholder 26"/>
          <p:cNvSpPr>
            <a:spLocks noGrp="1"/>
          </p:cNvSpPr>
          <p:nvPr>
            <p:ph type="body" sz="quarter" idx="33" hasCustomPrompt="1"/>
          </p:nvPr>
        </p:nvSpPr>
        <p:spPr>
          <a:xfrm>
            <a:off x="9418383" y="1091909"/>
            <a:ext cx="2742914" cy="2743200"/>
          </a:xfrm>
        </p:spPr>
        <p:txBody>
          <a:bodyPr lIns="146304" tIns="91440" rIns="146304" bIns="91440">
            <a:noAutofit/>
          </a:bodyPr>
          <a:lstStyle>
            <a:lvl1pPr marL="0" indent="0">
              <a:buFontTx/>
              <a:buNone/>
              <a:defRPr sz="2400">
                <a:solidFill>
                  <a:schemeClr val="tx2"/>
                </a:soli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37" name="Text Placeholder 26"/>
          <p:cNvSpPr>
            <a:spLocks noGrp="1"/>
          </p:cNvSpPr>
          <p:nvPr>
            <p:ph type="body" sz="quarter" idx="38" hasCustomPrompt="1"/>
          </p:nvPr>
        </p:nvSpPr>
        <p:spPr>
          <a:xfrm>
            <a:off x="823336" y="3954456"/>
            <a:ext cx="2743200" cy="2560671"/>
          </a:xfrm>
        </p:spPr>
        <p:txBody>
          <a:bodyPr lIns="182880" tIns="146304" bIns="146304">
            <a:noAutofit/>
          </a:bodyPr>
          <a:lstStyle>
            <a:lvl1pPr marL="0" indent="0">
              <a:lnSpc>
                <a:spcPct val="90000"/>
              </a:lnSpc>
              <a:spcBef>
                <a:spcPts val="300"/>
              </a:spcBef>
              <a:spcAft>
                <a:spcPts val="600"/>
              </a:spcAft>
              <a:buFontTx/>
              <a:buNone/>
              <a:defRPr sz="1199" b="0">
                <a:solidFill>
                  <a:schemeClr val="tx2"/>
                </a:solidFill>
                <a:latin typeface="+mn-lt"/>
                <a:cs typeface="Segoe Pro"/>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43" name="Text Placeholder 26"/>
          <p:cNvSpPr>
            <a:spLocks noGrp="1"/>
          </p:cNvSpPr>
          <p:nvPr>
            <p:ph type="body" sz="quarter" idx="39" hasCustomPrompt="1"/>
          </p:nvPr>
        </p:nvSpPr>
        <p:spPr>
          <a:xfrm>
            <a:off x="3688627" y="3954457"/>
            <a:ext cx="2742914" cy="2560643"/>
          </a:xfrm>
        </p:spPr>
        <p:txBody>
          <a:bodyPr lIns="182880" tIns="146304" bIns="146304">
            <a:noAutofit/>
          </a:bodyPr>
          <a:lstStyle>
            <a:lvl1pPr marL="0" indent="0">
              <a:lnSpc>
                <a:spcPts val="1440"/>
              </a:lnSpc>
              <a:spcBef>
                <a:spcPts val="300"/>
              </a:spcBef>
              <a:spcAft>
                <a:spcPts val="600"/>
              </a:spcAft>
              <a:buFontTx/>
              <a:buNone/>
              <a:defRPr sz="1199" b="0">
                <a:solidFill>
                  <a:schemeClr val="tx2"/>
                </a:solidFill>
                <a:latin typeface="+mn-lt"/>
                <a:cs typeface="Segoe Pro"/>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45" name="Text Placeholder 26"/>
          <p:cNvSpPr>
            <a:spLocks noGrp="1"/>
          </p:cNvSpPr>
          <p:nvPr>
            <p:ph type="body" sz="quarter" idx="41" hasCustomPrompt="1"/>
          </p:nvPr>
        </p:nvSpPr>
        <p:spPr>
          <a:xfrm>
            <a:off x="9418638" y="3954457"/>
            <a:ext cx="2742914" cy="2560643"/>
          </a:xfrm>
        </p:spPr>
        <p:txBody>
          <a:bodyPr lIns="182880" tIns="146304" bIns="146304">
            <a:noAutofit/>
          </a:bodyPr>
          <a:lstStyle>
            <a:lvl1pPr marL="0" indent="0">
              <a:lnSpc>
                <a:spcPts val="1440"/>
              </a:lnSpc>
              <a:spcBef>
                <a:spcPts val="300"/>
              </a:spcBef>
              <a:spcAft>
                <a:spcPts val="600"/>
              </a:spcAft>
              <a:buFontTx/>
              <a:buNone/>
              <a:defRPr sz="1199" b="0">
                <a:solidFill>
                  <a:schemeClr val="tx2"/>
                </a:solidFill>
                <a:latin typeface="Segoe Pro"/>
                <a:cs typeface="Segoe Pro"/>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31" name="Text Placeholder 26"/>
          <p:cNvSpPr>
            <a:spLocks noGrp="1"/>
          </p:cNvSpPr>
          <p:nvPr>
            <p:ph type="body" sz="quarter" idx="42" hasCustomPrompt="1"/>
          </p:nvPr>
        </p:nvSpPr>
        <p:spPr>
          <a:xfrm>
            <a:off x="6553632" y="3954457"/>
            <a:ext cx="2742914" cy="2560643"/>
          </a:xfrm>
        </p:spPr>
        <p:txBody>
          <a:bodyPr lIns="182880" tIns="146304" bIns="146304">
            <a:noAutofit/>
          </a:bodyPr>
          <a:lstStyle>
            <a:lvl1pPr marL="0" indent="0">
              <a:lnSpc>
                <a:spcPts val="1440"/>
              </a:lnSpc>
              <a:spcBef>
                <a:spcPts val="300"/>
              </a:spcBef>
              <a:spcAft>
                <a:spcPts val="600"/>
              </a:spcAft>
              <a:buFontTx/>
              <a:buNone/>
              <a:defRPr sz="1199" b="0">
                <a:solidFill>
                  <a:schemeClr val="tx2"/>
                </a:solidFill>
                <a:latin typeface="+mn-lt"/>
                <a:cs typeface="Segoe Pro"/>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3" name="Footer Placeholder 2"/>
          <p:cNvSpPr>
            <a:spLocks noGrp="1"/>
          </p:cNvSpPr>
          <p:nvPr>
            <p:ph type="ftr" sz="quarter" idx="43"/>
          </p:nvPr>
        </p:nvSpPr>
        <p:spPr/>
        <p:txBody>
          <a:bodyPr/>
          <a:lstStyle>
            <a:lvl1pPr>
              <a:defRPr>
                <a:solidFill>
                  <a:srgbClr val="505050"/>
                </a:solidFill>
              </a:defRPr>
            </a:lvl1pPr>
          </a:lstStyle>
          <a:p>
            <a:r>
              <a:rPr lang="en-US" smtClean="0"/>
              <a:t>Microsoft Confidential</a:t>
            </a:r>
            <a:endParaRPr lang="en-US" dirty="0"/>
          </a:p>
        </p:txBody>
      </p:sp>
      <p:sp>
        <p:nvSpPr>
          <p:cNvPr id="4" name="Slide Number Placeholder 3"/>
          <p:cNvSpPr>
            <a:spLocks noGrp="1"/>
          </p:cNvSpPr>
          <p:nvPr>
            <p:ph type="sldNum" sz="quarter" idx="44"/>
          </p:nvPr>
        </p:nvSpPr>
        <p:spPr/>
        <p:txBody>
          <a:bodyPr/>
          <a:lstStyle>
            <a:lvl1pPr>
              <a:defRPr>
                <a:solidFill>
                  <a:srgbClr val="505050"/>
                </a:solidFill>
              </a:defRPr>
            </a:lvl1pPr>
          </a:lstStyle>
          <a:p>
            <a:pPr defTabSz="932597"/>
            <a:fld id="{27258FFF-F925-446B-8502-81C933981705}" type="slidenum">
              <a:rPr lang="en-US" smtClean="0"/>
              <a:pPr defTabSz="932597"/>
              <a:t>‹#›</a:t>
            </a:fld>
            <a:endParaRPr lang="en-US" dirty="0"/>
          </a:p>
        </p:txBody>
      </p:sp>
    </p:spTree>
    <p:extLst>
      <p:ext uri="{BB962C8B-B14F-4D97-AF65-F5344CB8AC3E}">
        <p14:creationId xmlns:p14="http://schemas.microsoft.com/office/powerpoint/2010/main" val="1998845702"/>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1"/>
          </p:nvPr>
        </p:nvSpPr>
        <p:spPr/>
        <p:txBody>
          <a:bodyPr/>
          <a:lstStyle/>
          <a:p>
            <a:pPr defTabSz="932597"/>
            <a:fld id="{27258FFF-F925-446B-8502-81C933981705}" type="slidenum">
              <a:rPr lang="en-US" smtClean="0">
                <a:solidFill>
                  <a:srgbClr val="505050"/>
                </a:solidFill>
              </a:rPr>
              <a:pPr defTabSz="932597"/>
              <a:t>‹#›</a:t>
            </a:fld>
            <a:endParaRPr lang="en-US" dirty="0">
              <a:solidFill>
                <a:srgbClr val="505050"/>
              </a:solidFill>
            </a:endParaRPr>
          </a:p>
        </p:txBody>
      </p:sp>
    </p:spTree>
    <p:extLst>
      <p:ext uri="{BB962C8B-B14F-4D97-AF65-F5344CB8AC3E}">
        <p14:creationId xmlns:p14="http://schemas.microsoft.com/office/powerpoint/2010/main" val="279279851"/>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lang="en-US" smtClean="0">
                <a:solidFill>
                  <a:srgbClr val="FFFFFF"/>
                </a:solidFill>
              </a:rPr>
              <a:t>Microsoft Confidential</a:t>
            </a:r>
            <a:endParaRPr lang="en-US" dirty="0">
              <a:solidFill>
                <a:srgbClr val="FFFFFF"/>
              </a:solidFill>
            </a:endParaRPr>
          </a:p>
        </p:txBody>
      </p:sp>
      <p:sp>
        <p:nvSpPr>
          <p:cNvPr id="3" name="Slide Number Placeholder 2"/>
          <p:cNvSpPr>
            <a:spLocks noGrp="1"/>
          </p:cNvSpPr>
          <p:nvPr>
            <p:ph type="sldNum" sz="quarter" idx="11"/>
          </p:nvPr>
        </p:nvSpPr>
        <p:spPr/>
        <p:txBody>
          <a:bodyPr/>
          <a:lstStyle>
            <a:lvl1pPr>
              <a:defRPr>
                <a:solidFill>
                  <a:schemeClr val="bg1"/>
                </a:solidFill>
              </a:defRPr>
            </a:lvl1pPr>
          </a:lstStyle>
          <a:p>
            <a:pPr defTabSz="932597"/>
            <a:fld id="{27258FFF-F925-446B-8502-81C933981705}" type="slidenum">
              <a:rPr lang="en-US" smtClean="0">
                <a:solidFill>
                  <a:srgbClr val="FFFFFF"/>
                </a:solidFill>
              </a:rPr>
              <a:pPr defTabSz="932597"/>
              <a:t>‹#›</a:t>
            </a:fld>
            <a:endParaRPr lang="en-US" dirty="0">
              <a:solidFill>
                <a:srgbClr val="FFFFFF"/>
              </a:solidFill>
            </a:endParaRPr>
          </a:p>
        </p:txBody>
      </p:sp>
      <p:grpSp>
        <p:nvGrpSpPr>
          <p:cNvPr id="13" name="Group 12"/>
          <p:cNvGrpSpPr/>
          <p:nvPr userDrawn="1"/>
        </p:nvGrpSpPr>
        <p:grpSpPr>
          <a:xfrm>
            <a:off x="278609" y="296864"/>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74639" y="2122379"/>
            <a:ext cx="11887200" cy="1828800"/>
          </a:xfrm>
        </p:spPr>
        <p:txBody>
          <a:bodyPr lIns="146304" tIns="91440" rIns="146304" bIns="91440"/>
          <a:lstStyle>
            <a:lvl1pPr marL="0" indent="0">
              <a:lnSpc>
                <a:spcPct val="90000"/>
              </a:lnSpc>
              <a:buFontTx/>
              <a:buNone/>
              <a:defRPr sz="8799" b="0">
                <a:solidFill>
                  <a:schemeClr val="bg1"/>
                </a:solidFill>
                <a:latin typeface="+mj-lt"/>
              </a:defRPr>
            </a:lvl1pPr>
            <a:lvl2pPr marL="342802" indent="0">
              <a:buFontTx/>
              <a:buNone/>
              <a:defRPr sz="3599">
                <a:latin typeface="Segoe Pro Light"/>
              </a:defRPr>
            </a:lvl2pPr>
            <a:lvl3pPr marL="571335" indent="0">
              <a:buFontTx/>
              <a:buNone/>
              <a:defRPr sz="3599">
                <a:latin typeface="Segoe Pro Light"/>
              </a:defRPr>
            </a:lvl3pPr>
            <a:lvl4pPr marL="799868" indent="0">
              <a:buFontTx/>
              <a:buNone/>
              <a:defRPr sz="3599">
                <a:latin typeface="Segoe Pro Light"/>
              </a:defRPr>
            </a:lvl4pPr>
            <a:lvl5pPr marL="1028401" indent="0">
              <a:buFontTx/>
              <a:buNone/>
              <a:defRPr sz="3599">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3025377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54pt Text- Gray Background">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lang="en-US" smtClean="0">
                <a:solidFill>
                  <a:srgbClr val="FFFFFF"/>
                </a:solidFill>
              </a:rPr>
              <a:t>Microsoft Confidential</a:t>
            </a:r>
            <a:endParaRPr lang="en-US" dirty="0">
              <a:solidFill>
                <a:srgbClr val="FFFFFF"/>
              </a:solidFill>
            </a:endParaRPr>
          </a:p>
        </p:txBody>
      </p:sp>
      <p:sp>
        <p:nvSpPr>
          <p:cNvPr id="3" name="Slide Number Placeholder 2"/>
          <p:cNvSpPr>
            <a:spLocks noGrp="1"/>
          </p:cNvSpPr>
          <p:nvPr>
            <p:ph type="sldNum" sz="quarter" idx="11"/>
          </p:nvPr>
        </p:nvSpPr>
        <p:spPr/>
        <p:txBody>
          <a:bodyPr/>
          <a:lstStyle>
            <a:lvl1pPr>
              <a:defRPr>
                <a:solidFill>
                  <a:schemeClr val="bg1"/>
                </a:solidFill>
              </a:defRPr>
            </a:lvl1pPr>
          </a:lstStyle>
          <a:p>
            <a:pPr defTabSz="932597"/>
            <a:fld id="{27258FFF-F925-446B-8502-81C933981705}" type="slidenum">
              <a:rPr lang="en-US" smtClean="0">
                <a:solidFill>
                  <a:srgbClr val="FFFFFF"/>
                </a:solidFill>
              </a:rPr>
              <a:pPr defTabSz="932597"/>
              <a:t>‹#›</a:t>
            </a:fld>
            <a:endParaRPr lang="en-US" dirty="0">
              <a:solidFill>
                <a:srgbClr val="FFFFFF"/>
              </a:solidFill>
            </a:endParaRPr>
          </a:p>
        </p:txBody>
      </p:sp>
      <p:sp>
        <p:nvSpPr>
          <p:cNvPr id="4" name="Text Placeholder 4"/>
          <p:cNvSpPr>
            <a:spLocks noGrp="1"/>
          </p:cNvSpPr>
          <p:nvPr>
            <p:ph type="body" sz="quarter" idx="13"/>
          </p:nvPr>
        </p:nvSpPr>
        <p:spPr>
          <a:xfrm>
            <a:off x="274639" y="296863"/>
            <a:ext cx="11887200" cy="1828800"/>
          </a:xfrm>
        </p:spPr>
        <p:txBody>
          <a:bodyPr lIns="146304" tIns="91440" rIns="146304" bIns="91440"/>
          <a:lstStyle>
            <a:lvl1pPr marL="0" indent="0">
              <a:lnSpc>
                <a:spcPct val="90000"/>
              </a:lnSpc>
              <a:buFontTx/>
              <a:buNone/>
              <a:defRPr sz="5399">
                <a:solidFill>
                  <a:schemeClr val="bg1"/>
                </a:solidFill>
                <a:latin typeface="+mj-lt"/>
              </a:defRPr>
            </a:lvl1pPr>
            <a:lvl2pPr marL="342802" indent="0">
              <a:buFontTx/>
              <a:buNone/>
              <a:defRPr sz="3599">
                <a:latin typeface="Segoe Pro Light"/>
              </a:defRPr>
            </a:lvl2pPr>
            <a:lvl3pPr marL="571335" indent="0">
              <a:buFontTx/>
              <a:buNone/>
              <a:defRPr sz="3599">
                <a:latin typeface="Segoe Pro Light"/>
              </a:defRPr>
            </a:lvl3pPr>
            <a:lvl4pPr marL="799868" indent="0">
              <a:buFontTx/>
              <a:buNone/>
              <a:defRPr sz="3599">
                <a:latin typeface="Segoe Pro Light"/>
              </a:defRPr>
            </a:lvl4pPr>
            <a:lvl5pPr marL="1028401" indent="0">
              <a:buFontTx/>
              <a:buNone/>
              <a:defRPr sz="3599">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2091567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rgbClr val="0072C6"/>
                </a:solidFill>
                <a:latin typeface="+mj-lt"/>
              </a:defRPr>
            </a:lvl1pPr>
            <a:lvl2pPr marL="228600" indent="-228600">
              <a:spcBef>
                <a:spcPts val="600"/>
              </a:spcBef>
              <a:buFont typeface="Arial" charset="0"/>
              <a:buChar char="•"/>
              <a:defRPr sz="2000"/>
            </a:lvl2pPr>
            <a:lvl3pPr marL="457200" indent="-228600">
              <a:spcBef>
                <a:spcPts val="600"/>
              </a:spcBef>
              <a:buFont typeface="Arial" charset="0"/>
              <a:buChar char="•"/>
              <a:defRPr/>
            </a:lvl3pPr>
            <a:lvl4pPr marL="685800" indent="-228600">
              <a:spcBef>
                <a:spcPts val="600"/>
              </a:spcBef>
              <a:buFont typeface="Arial" charset="0"/>
              <a:buChar char="•"/>
              <a:defRPr/>
            </a:lvl4pPr>
            <a:lvl5pPr marL="914400" indent="-228600">
              <a:spcBef>
                <a:spcPts val="600"/>
              </a:spcBef>
              <a:buFont typeface="Arial"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Blank - Black Background">
    <p:bg>
      <p:bgPr>
        <a:solidFill>
          <a:schemeClr val="tx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solidFill>
                  <a:schemeClr val="bg1"/>
                </a:solidFill>
              </a:defRPr>
            </a:lvl1pPr>
          </a:lstStyle>
          <a:p>
            <a:r>
              <a:rPr lang="en-US" smtClean="0">
                <a:solidFill>
                  <a:srgbClr val="FFFFFF"/>
                </a:solidFill>
              </a:rPr>
              <a:t>Microsoft Confidential</a:t>
            </a:r>
            <a:endParaRPr lang="en-US" dirty="0">
              <a:solidFill>
                <a:srgbClr val="FFFFFF"/>
              </a:solidFill>
            </a:endParaRPr>
          </a:p>
        </p:txBody>
      </p:sp>
      <p:sp>
        <p:nvSpPr>
          <p:cNvPr id="3" name="Slide Number Placeholder 2"/>
          <p:cNvSpPr>
            <a:spLocks noGrp="1"/>
          </p:cNvSpPr>
          <p:nvPr>
            <p:ph type="sldNum" sz="quarter" idx="11"/>
          </p:nvPr>
        </p:nvSpPr>
        <p:spPr/>
        <p:txBody>
          <a:bodyPr/>
          <a:lstStyle>
            <a:lvl1pPr>
              <a:defRPr>
                <a:solidFill>
                  <a:schemeClr val="bg1"/>
                </a:solidFill>
              </a:defRPr>
            </a:lvl1pPr>
          </a:lstStyle>
          <a:p>
            <a:pPr defTabSz="932597"/>
            <a:fld id="{27258FFF-F925-446B-8502-81C933981705}" type="slidenum">
              <a:rPr lang="en-US" smtClean="0">
                <a:solidFill>
                  <a:srgbClr val="FFFFFF"/>
                </a:solidFill>
              </a:rPr>
              <a:pPr defTabSz="932597"/>
              <a:t>‹#›</a:t>
            </a:fld>
            <a:endParaRPr lang="en-US" dirty="0">
              <a:solidFill>
                <a:srgbClr val="FFFFFF"/>
              </a:solidFill>
            </a:endParaRPr>
          </a:p>
        </p:txBody>
      </p:sp>
    </p:spTree>
    <p:extLst>
      <p:ext uri="{BB962C8B-B14F-4D97-AF65-F5344CB8AC3E}">
        <p14:creationId xmlns:p14="http://schemas.microsoft.com/office/powerpoint/2010/main" val="2727209633"/>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9" y="2674312"/>
            <a:ext cx="11228387" cy="1737340"/>
          </a:xfrm>
        </p:spPr>
        <p:txBody>
          <a:bodyPr anchor="ctr"/>
          <a:lstStyle>
            <a:lvl1pPr>
              <a:defRPr sz="5999">
                <a:solidFill>
                  <a:schemeClr val="tx2"/>
                </a:solidFill>
              </a:defRPr>
            </a:lvl1pPr>
          </a:lstStyle>
          <a:p>
            <a:r>
              <a:rPr lang="en-US" smtClean="0"/>
              <a:t>Thank you</a:t>
            </a:r>
            <a:endParaRPr lang="en-US"/>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80441" y="492476"/>
            <a:ext cx="1250445" cy="266701"/>
          </a:xfrm>
          <a:prstGeom prst="rect">
            <a:avLst/>
          </a:prstGeom>
        </p:spPr>
      </p:pic>
    </p:spTree>
    <p:extLst>
      <p:ext uri="{BB962C8B-B14F-4D97-AF65-F5344CB8AC3E}">
        <p14:creationId xmlns:p14="http://schemas.microsoft.com/office/powerpoint/2010/main" val="1817521064"/>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_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191518434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86171339"/>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3_Custom Layout">
    <p:spTree>
      <p:nvGrpSpPr>
        <p:cNvPr id="1" name=""/>
        <p:cNvGrpSpPr/>
        <p:nvPr/>
      </p:nvGrpSpPr>
      <p:grpSpPr>
        <a:xfrm>
          <a:off x="0" y="0"/>
          <a:ext cx="0" cy="0"/>
          <a:chOff x="0" y="0"/>
          <a:chExt cx="0" cy="0"/>
        </a:xfrm>
      </p:grpSpPr>
      <p:sp>
        <p:nvSpPr>
          <p:cNvPr id="4" name="Rectangle 3"/>
          <p:cNvSpPr/>
          <p:nvPr userDrawn="1"/>
        </p:nvSpPr>
        <p:spPr bwMode="auto">
          <a:xfrm>
            <a:off x="1" y="0"/>
            <a:ext cx="12436475" cy="6994525"/>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7682" tIns="38846" rIns="77682" bIns="38846" numCol="1" rtlCol="0" anchor="ctr" anchorCtr="0" compatLnSpc="1">
            <a:prstTxWarp prst="textNoShape">
              <a:avLst/>
            </a:prstTxWarp>
          </a:bodyPr>
          <a:lstStyle/>
          <a:p>
            <a:pPr marL="0" marR="0" lvl="0" indent="0" algn="ctr" defTabSz="776609" rtl="0" eaLnBrk="1" fontAlgn="auto" latinLnBrk="0" hangingPunct="1">
              <a:lnSpc>
                <a:spcPct val="100000"/>
              </a:lnSpc>
              <a:spcBef>
                <a:spcPts val="0"/>
              </a:spcBef>
              <a:spcAft>
                <a:spcPts val="0"/>
              </a:spcAft>
              <a:buClrTx/>
              <a:buSzTx/>
              <a:buFontTx/>
              <a:buNone/>
              <a:tabLst/>
              <a:defRPr/>
            </a:pPr>
            <a:endParaRPr kumimoji="0" lang="en-US" sz="178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843383210"/>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_Section Change 48pt Title">
    <p:bg>
      <p:bgPr>
        <a:solidFill>
          <a:schemeClr val="accent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a:prstGeom prst="rect">
            <a:avLst/>
          </a:prstGeom>
        </p:spPr>
        <p:txBody>
          <a:bodyPr/>
          <a:lstStyle>
            <a:lvl1pPr marL="0" indent="0">
              <a:buNone/>
              <a:defRPr>
                <a:solidFill>
                  <a:schemeClr val="bg1"/>
                </a:solidFill>
              </a:defRPr>
            </a:lvl1pPr>
          </a:lstStyle>
          <a:p>
            <a:r>
              <a:rPr lang="en-US" dirty="0" smtClean="0"/>
              <a:t>Click icon to add picture</a:t>
            </a:r>
            <a:endParaRPr lang="en-US" dirty="0"/>
          </a:p>
        </p:txBody>
      </p:sp>
      <p:sp>
        <p:nvSpPr>
          <p:cNvPr id="3" name="Text Placeholder 2"/>
          <p:cNvSpPr>
            <a:spLocks noGrp="1"/>
          </p:cNvSpPr>
          <p:nvPr>
            <p:ph type="body" sz="quarter" idx="11"/>
          </p:nvPr>
        </p:nvSpPr>
        <p:spPr>
          <a:xfrm>
            <a:off x="274638" y="1211263"/>
            <a:ext cx="4572000" cy="4572000"/>
          </a:xfrm>
          <a:prstGeom prst="rect">
            <a:avLst/>
          </a:prstGeom>
          <a:solidFill>
            <a:schemeClr val="accent2">
              <a:alpha val="90588"/>
            </a:schemeClr>
          </a:solidFill>
        </p:spPr>
        <p:txBody>
          <a:bodyPr lIns="146304" tIns="91440" rIns="146304" bIns="91440">
            <a:noAutofit/>
          </a:bodyPr>
          <a:lstStyle>
            <a:lvl1pPr marL="0" indent="0" algn="l">
              <a:buNone/>
              <a:defRPr lang="en-US" sz="4799" kern="1200" spc="0" baseline="0" dirty="0" smtClean="0">
                <a:solidFill>
                  <a:schemeClr val="bg1"/>
                </a:solidFill>
                <a:latin typeface="+mj-lt"/>
                <a:ea typeface="+mn-ea"/>
                <a:cs typeface="+mn-cs"/>
              </a:defRPr>
            </a:lvl1pPr>
            <a:lvl2pPr marL="342802" indent="0" algn="l">
              <a:buNone/>
              <a:defRPr sz="4799"/>
            </a:lvl2pPr>
            <a:lvl3pPr marL="571335" indent="0" algn="l">
              <a:buNone/>
              <a:defRPr sz="4799"/>
            </a:lvl3pPr>
            <a:lvl4pPr marL="799868" indent="0" algn="l">
              <a:buNone/>
              <a:defRPr sz="4799"/>
            </a:lvl4pPr>
            <a:lvl5pPr marL="1028401" indent="0" algn="l">
              <a:buNone/>
              <a:defRPr sz="4799"/>
            </a:lvl5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457200" y="6565392"/>
            <a:ext cx="3937000" cy="137160"/>
          </a:xfrm>
          <a:prstGeom prst="rect">
            <a:avLst/>
          </a:prstGeom>
        </p:spPr>
        <p:txBody>
          <a:bodyPr vert="horz" lIns="0" tIns="0" rIns="91440" bIns="0" rtlCol="0" anchor="ctr"/>
          <a:lstStyle>
            <a:lvl1pPr marL="0" algn="l" defTabSz="932563" rtl="0" eaLnBrk="1" latinLnBrk="0" hangingPunct="1">
              <a:defRPr lang="en-US" sz="900" kern="1200">
                <a:solidFill>
                  <a:schemeClr val="bg1"/>
                </a:solidFill>
                <a:latin typeface="+mn-lt"/>
                <a:ea typeface="+mn-ea"/>
                <a:cs typeface="+mn-cs"/>
              </a:defRPr>
            </a:lvl1pPr>
          </a:lstStyle>
          <a:p>
            <a:r>
              <a:rPr lang="en-US" smtClean="0">
                <a:solidFill>
                  <a:srgbClr val="FFFFFF"/>
                </a:solidFill>
              </a:rPr>
              <a:t>Microsoft Confidential</a:t>
            </a:r>
            <a:endParaRPr lang="en-US" dirty="0">
              <a:solidFill>
                <a:srgbClr val="FFFFFF"/>
              </a:solidFill>
            </a:endParaRPr>
          </a:p>
        </p:txBody>
      </p:sp>
      <p:sp>
        <p:nvSpPr>
          <p:cNvPr id="6" name="Slide Number Placeholder 4"/>
          <p:cNvSpPr>
            <a:spLocks noGrp="1"/>
          </p:cNvSpPr>
          <p:nvPr>
            <p:ph type="sldNum" sz="quarter" idx="4"/>
          </p:nvPr>
        </p:nvSpPr>
        <p:spPr>
          <a:xfrm>
            <a:off x="11595101" y="6565392"/>
            <a:ext cx="566737" cy="137160"/>
          </a:xfrm>
          <a:prstGeom prst="rect">
            <a:avLst/>
          </a:prstGeom>
        </p:spPr>
        <p:txBody>
          <a:bodyPr vert="horz" lIns="91440" tIns="0" rIns="0" bIns="0" rtlCol="0" anchor="ctr"/>
          <a:lstStyle>
            <a:lvl1pPr algn="r">
              <a:defRPr lang="en-US" sz="900" b="0" kern="1200" smtClean="0">
                <a:solidFill>
                  <a:schemeClr val="bg1"/>
                </a:solidFill>
                <a:latin typeface="+mn-lt"/>
                <a:ea typeface="+mn-ea"/>
                <a:cs typeface="+mn-cs"/>
              </a:defRPr>
            </a:lvl1pPr>
          </a:lstStyle>
          <a:p>
            <a:pPr defTabSz="932597"/>
            <a:fld id="{27258FFF-F925-446B-8502-81C933981705}" type="slidenum">
              <a:rPr lang="en-US" smtClean="0">
                <a:solidFill>
                  <a:srgbClr val="FFFFFF"/>
                </a:solidFill>
              </a:rPr>
              <a:pPr defTabSz="932597"/>
              <a:t>‹#›</a:t>
            </a:fld>
            <a:endParaRPr lang="en-US" dirty="0">
              <a:solidFill>
                <a:srgbClr val="FFFFFF"/>
              </a:solidFill>
            </a:endParaRPr>
          </a:p>
        </p:txBody>
      </p:sp>
    </p:spTree>
    <p:extLst>
      <p:ext uri="{BB962C8B-B14F-4D97-AF65-F5344CB8AC3E}">
        <p14:creationId xmlns:p14="http://schemas.microsoft.com/office/powerpoint/2010/main" val="2126792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Short Quot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1"/>
            <a:ext cx="12436475" cy="6994525"/>
          </a:xfrm>
          <a:prstGeom prst="rect">
            <a:avLst/>
          </a:prstGeom>
        </p:spPr>
      </p:pic>
      <p:sp>
        <p:nvSpPr>
          <p:cNvPr id="2" name="Footer Placeholder 1"/>
          <p:cNvSpPr>
            <a:spLocks noGrp="1"/>
          </p:cNvSpPr>
          <p:nvPr>
            <p:ph type="ftr" sz="quarter" idx="12"/>
          </p:nvPr>
        </p:nvSpPr>
        <p:spPr/>
        <p:txBody>
          <a:bodyPr/>
          <a:lstStyle>
            <a:lvl1pPr>
              <a:defRPr>
                <a:solidFill>
                  <a:schemeClr val="bg1"/>
                </a:solidFill>
              </a:defRPr>
            </a:lvl1pPr>
          </a:lstStyle>
          <a:p>
            <a:r>
              <a:rPr lang="en-US" smtClean="0">
                <a:solidFill>
                  <a:srgbClr val="FFFFFF"/>
                </a:solidFill>
              </a:rPr>
              <a:t>Microsoft Confidential</a:t>
            </a:r>
            <a:endParaRPr lang="en-US" dirty="0">
              <a:solidFill>
                <a:srgbClr val="FFFFFF"/>
              </a:solidFill>
            </a:endParaRPr>
          </a:p>
        </p:txBody>
      </p:sp>
      <p:sp>
        <p:nvSpPr>
          <p:cNvPr id="5" name="Slide Number Placeholder 4"/>
          <p:cNvSpPr>
            <a:spLocks noGrp="1"/>
          </p:cNvSpPr>
          <p:nvPr>
            <p:ph type="sldNum" sz="quarter" idx="13"/>
          </p:nvPr>
        </p:nvSpPr>
        <p:spPr/>
        <p:txBody>
          <a:bodyPr/>
          <a:lstStyle>
            <a:lvl1pPr>
              <a:defRPr>
                <a:solidFill>
                  <a:schemeClr val="bg1"/>
                </a:solidFill>
              </a:defRPr>
            </a:lvl1pPr>
          </a:lstStyle>
          <a:p>
            <a:pPr defTabSz="932597"/>
            <a:fld id="{27258FFF-F925-446B-8502-81C933981705}" type="slidenum">
              <a:rPr lang="en-US" smtClean="0">
                <a:solidFill>
                  <a:srgbClr val="FFFFFF"/>
                </a:solidFill>
              </a:rPr>
              <a:pPr defTabSz="932597"/>
              <a:t>‹#›</a:t>
            </a:fld>
            <a:endParaRPr lang="en-US" dirty="0">
              <a:solidFill>
                <a:srgbClr val="FFFFFF"/>
              </a:solidFill>
            </a:endParaRPr>
          </a:p>
        </p:txBody>
      </p:sp>
      <p:sp>
        <p:nvSpPr>
          <p:cNvPr id="6" name="Text Placeholder 5"/>
          <p:cNvSpPr>
            <a:spLocks noGrp="1"/>
          </p:cNvSpPr>
          <p:nvPr>
            <p:ph type="body" sz="quarter" idx="14" hasCustomPrompt="1"/>
          </p:nvPr>
        </p:nvSpPr>
        <p:spPr>
          <a:xfrm>
            <a:off x="4426016" y="3628284"/>
            <a:ext cx="2249424" cy="2249424"/>
          </a:xfrm>
          <a:solidFill>
            <a:schemeClr val="accent3"/>
          </a:solidFill>
        </p:spPr>
        <p:txBody>
          <a:bodyPr/>
          <a:lstStyle>
            <a:lvl1pPr marL="0" indent="0">
              <a:lnSpc>
                <a:spcPts val="3699"/>
              </a:lnSpc>
              <a:spcBef>
                <a:spcPts val="0"/>
              </a:spcBef>
              <a:buNone/>
              <a:defRPr sz="3199">
                <a:solidFill>
                  <a:schemeClr val="bg1"/>
                </a:solidFill>
              </a:defRPr>
            </a:lvl1pPr>
            <a:lvl2pPr marL="342804" indent="0">
              <a:buNone/>
              <a:defRPr sz="3199"/>
            </a:lvl2pPr>
            <a:lvl3pPr marL="571340" indent="0">
              <a:buNone/>
              <a:defRPr sz="3199"/>
            </a:lvl3pPr>
            <a:lvl4pPr marL="799876" indent="0">
              <a:buNone/>
              <a:defRPr sz="3199"/>
            </a:lvl4pPr>
            <a:lvl5pPr marL="1028412" indent="0">
              <a:buNone/>
              <a:defRPr sz="3199"/>
            </a:lvl5pPr>
          </a:lstStyle>
          <a:p>
            <a:pPr lvl="0"/>
            <a:r>
              <a:rPr lang="en-US" smtClean="0"/>
              <a:t>Quote</a:t>
            </a:r>
          </a:p>
          <a:p>
            <a:pPr lvl="0"/>
            <a:r>
              <a:rPr lang="en-US" smtClean="0"/>
              <a:t>statement</a:t>
            </a:r>
          </a:p>
          <a:p>
            <a:pPr lvl="0"/>
            <a:r>
              <a:rPr lang="en-US" smtClean="0"/>
              <a:t>here</a:t>
            </a:r>
            <a:endParaRPr lang="en-US"/>
          </a:p>
        </p:txBody>
      </p:sp>
      <p:sp>
        <p:nvSpPr>
          <p:cNvPr id="20" name="Text Placeholder 5"/>
          <p:cNvSpPr>
            <a:spLocks noGrp="1"/>
          </p:cNvSpPr>
          <p:nvPr>
            <p:ph type="body" sz="quarter" idx="15" hasCustomPrompt="1"/>
          </p:nvPr>
        </p:nvSpPr>
        <p:spPr>
          <a:xfrm>
            <a:off x="6033080" y="723012"/>
            <a:ext cx="640080" cy="640080"/>
          </a:xfrm>
          <a:solidFill>
            <a:schemeClr val="accent3"/>
          </a:solidFill>
        </p:spPr>
        <p:txBody>
          <a:bodyPr anchor="ctr"/>
          <a:lstStyle>
            <a:lvl1pPr marL="0" indent="0">
              <a:lnSpc>
                <a:spcPts val="600"/>
              </a:lnSpc>
              <a:spcBef>
                <a:spcPts val="0"/>
              </a:spcBef>
              <a:buNone/>
              <a:defRPr sz="600">
                <a:solidFill>
                  <a:schemeClr val="bg1"/>
                </a:solidFill>
              </a:defRPr>
            </a:lvl1pPr>
            <a:lvl2pPr marL="342804" indent="0">
              <a:buNone/>
              <a:defRPr sz="3199"/>
            </a:lvl2pPr>
            <a:lvl3pPr marL="571340" indent="0">
              <a:buNone/>
              <a:defRPr sz="3199"/>
            </a:lvl3pPr>
            <a:lvl4pPr marL="799876" indent="0">
              <a:buNone/>
              <a:defRPr sz="3199"/>
            </a:lvl4pPr>
            <a:lvl5pPr marL="1028412" indent="0">
              <a:buNone/>
              <a:defRPr sz="3199"/>
            </a:lvl5pPr>
          </a:lstStyle>
          <a:p>
            <a:pPr lvl="0"/>
            <a:r>
              <a:rPr lang="en-US" smtClean="0"/>
              <a:t> </a:t>
            </a:r>
            <a:endParaRPr lang="en-US"/>
          </a:p>
        </p:txBody>
      </p:sp>
      <p:sp>
        <p:nvSpPr>
          <p:cNvPr id="21" name="Text Placeholder 5"/>
          <p:cNvSpPr>
            <a:spLocks noGrp="1"/>
          </p:cNvSpPr>
          <p:nvPr>
            <p:ph type="body" sz="quarter" idx="16" hasCustomPrompt="1"/>
          </p:nvPr>
        </p:nvSpPr>
        <p:spPr>
          <a:xfrm>
            <a:off x="9418639" y="723012"/>
            <a:ext cx="640080" cy="640080"/>
          </a:xfrm>
          <a:solidFill>
            <a:schemeClr val="accent3"/>
          </a:solidFill>
        </p:spPr>
        <p:txBody>
          <a:bodyPr anchor="ctr"/>
          <a:lstStyle>
            <a:lvl1pPr marL="0" indent="0">
              <a:lnSpc>
                <a:spcPts val="600"/>
              </a:lnSpc>
              <a:spcBef>
                <a:spcPts val="0"/>
              </a:spcBef>
              <a:buNone/>
              <a:defRPr sz="600">
                <a:solidFill>
                  <a:schemeClr val="bg1"/>
                </a:solidFill>
              </a:defRPr>
            </a:lvl1pPr>
            <a:lvl2pPr marL="342804" indent="0">
              <a:buNone/>
              <a:defRPr sz="3199"/>
            </a:lvl2pPr>
            <a:lvl3pPr marL="571340" indent="0">
              <a:buNone/>
              <a:defRPr sz="3199"/>
            </a:lvl3pPr>
            <a:lvl4pPr marL="799876" indent="0">
              <a:buNone/>
              <a:defRPr sz="3199"/>
            </a:lvl4pPr>
            <a:lvl5pPr marL="1028412" indent="0">
              <a:buNone/>
              <a:defRPr sz="3199"/>
            </a:lvl5pPr>
          </a:lstStyle>
          <a:p>
            <a:pPr lvl="0"/>
            <a:r>
              <a:rPr lang="en-US" smtClean="0"/>
              <a:t> </a:t>
            </a:r>
            <a:endParaRPr lang="en-US"/>
          </a:p>
        </p:txBody>
      </p:sp>
      <p:sp>
        <p:nvSpPr>
          <p:cNvPr id="22" name="Text Placeholder 5"/>
          <p:cNvSpPr>
            <a:spLocks noGrp="1"/>
          </p:cNvSpPr>
          <p:nvPr>
            <p:ph type="body" sz="quarter" idx="17" hasCustomPrompt="1"/>
          </p:nvPr>
        </p:nvSpPr>
        <p:spPr>
          <a:xfrm>
            <a:off x="9418639" y="3631833"/>
            <a:ext cx="640080" cy="640080"/>
          </a:xfrm>
          <a:solidFill>
            <a:schemeClr val="accent3"/>
          </a:solidFill>
        </p:spPr>
        <p:txBody>
          <a:bodyPr anchor="ctr"/>
          <a:lstStyle>
            <a:lvl1pPr marL="0" indent="0">
              <a:lnSpc>
                <a:spcPts val="600"/>
              </a:lnSpc>
              <a:spcBef>
                <a:spcPts val="0"/>
              </a:spcBef>
              <a:buNone/>
              <a:defRPr sz="600">
                <a:solidFill>
                  <a:schemeClr val="bg1"/>
                </a:solidFill>
              </a:defRPr>
            </a:lvl1pPr>
            <a:lvl2pPr marL="342804" indent="0">
              <a:buNone/>
              <a:defRPr sz="3199"/>
            </a:lvl2pPr>
            <a:lvl3pPr marL="571340" indent="0">
              <a:buNone/>
              <a:defRPr sz="3199"/>
            </a:lvl3pPr>
            <a:lvl4pPr marL="799876" indent="0">
              <a:buNone/>
              <a:defRPr sz="3199"/>
            </a:lvl4pPr>
            <a:lvl5pPr marL="1028412" indent="0">
              <a:buNone/>
              <a:defRPr sz="3199"/>
            </a:lvl5pPr>
          </a:lstStyle>
          <a:p>
            <a:pPr lvl="0"/>
            <a:r>
              <a:rPr lang="en-US" smtClean="0"/>
              <a:t> </a:t>
            </a:r>
            <a:endParaRPr lang="en-US"/>
          </a:p>
        </p:txBody>
      </p:sp>
    </p:spTree>
    <p:extLst>
      <p:ext uri="{BB962C8B-B14F-4D97-AF65-F5344CB8AC3E}">
        <p14:creationId xmlns:p14="http://schemas.microsoft.com/office/powerpoint/2010/main" val="18009497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p:cTn id="7" dur="500" fill="hold"/>
                                        <p:tgtEl>
                                          <p:spTgt spid="6">
                                            <p:bg/>
                                          </p:spTgt>
                                        </p:tgtEl>
                                        <p:attrNameLst>
                                          <p:attrName>ppt_w</p:attrName>
                                        </p:attrNameLst>
                                      </p:cBhvr>
                                      <p:tavLst>
                                        <p:tav tm="0">
                                          <p:val>
                                            <p:fltVal val="0"/>
                                          </p:val>
                                        </p:tav>
                                        <p:tav tm="100000">
                                          <p:val>
                                            <p:strVal val="#ppt_w"/>
                                          </p:val>
                                        </p:tav>
                                      </p:tavLst>
                                    </p:anim>
                                    <p:anim calcmode="lin" valueType="num">
                                      <p:cBhvr>
                                        <p:cTn id="8" dur="500" fill="hold"/>
                                        <p:tgtEl>
                                          <p:spTgt spid="6">
                                            <p:bg/>
                                          </p:spTgt>
                                        </p:tgtEl>
                                        <p:attrNameLst>
                                          <p:attrName>ppt_h</p:attrName>
                                        </p:attrNameLst>
                                      </p:cBhvr>
                                      <p:tavLst>
                                        <p:tav tm="0">
                                          <p:val>
                                            <p:fltVal val="0"/>
                                          </p:val>
                                        </p:tav>
                                        <p:tav tm="100000">
                                          <p:val>
                                            <p:strVal val="#ppt_h"/>
                                          </p:val>
                                        </p:tav>
                                      </p:tavLst>
                                    </p:anim>
                                    <p:animEffect transition="in" filter="fade">
                                      <p:cBhvr>
                                        <p:cTn id="9" dur="500"/>
                                        <p:tgtEl>
                                          <p:spTgt spid="6">
                                            <p:bg/>
                                          </p:spTgt>
                                        </p:tgtEl>
                                      </p:cBhvr>
                                    </p:animEffect>
                                    <p:anim calcmode="lin" valueType="num">
                                      <p:cBhvr>
                                        <p:cTn id="10" dur="500" fill="hold"/>
                                        <p:tgtEl>
                                          <p:spTgt spid="6">
                                            <p:bg/>
                                          </p:spTgt>
                                        </p:tgtEl>
                                        <p:attrNameLst>
                                          <p:attrName>ppt_x</p:attrName>
                                        </p:attrNameLst>
                                      </p:cBhvr>
                                      <p:tavLst>
                                        <p:tav tm="0">
                                          <p:val>
                                            <p:fltVal val="0.5"/>
                                          </p:val>
                                        </p:tav>
                                        <p:tav tm="100000">
                                          <p:val>
                                            <p:strVal val="#ppt_x"/>
                                          </p:val>
                                        </p:tav>
                                      </p:tavLst>
                                    </p:anim>
                                    <p:anim calcmode="lin" valueType="num">
                                      <p:cBhvr>
                                        <p:cTn id="11" dur="500" fill="hold"/>
                                        <p:tgtEl>
                                          <p:spTgt spid="6">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p:cTn id="14"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6">
                                            <p:txEl>
                                              <p:pRg st="0" end="0"/>
                                            </p:txEl>
                                          </p:spTgt>
                                        </p:tgtEl>
                                      </p:cBhvr>
                                    </p:animEffect>
                                    <p:anim calcmode="lin" valueType="num">
                                      <p:cBhvr>
                                        <p:cTn id="17" dur="500" fill="hold"/>
                                        <p:tgtEl>
                                          <p:spTgt spid="6">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6">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 calcmode="lin" valueType="num">
                                      <p:cBhvr>
                                        <p:cTn id="21"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6">
                                            <p:txEl>
                                              <p:pRg st="1" end="1"/>
                                            </p:txEl>
                                          </p:spTgt>
                                        </p:tgtEl>
                                      </p:cBhvr>
                                    </p:animEffect>
                                    <p:anim calcmode="lin" valueType="num">
                                      <p:cBhvr>
                                        <p:cTn id="24" dur="500" fill="hold"/>
                                        <p:tgtEl>
                                          <p:spTgt spid="6">
                                            <p:txEl>
                                              <p:pRg st="1" end="1"/>
                                            </p:txEl>
                                          </p:spTgt>
                                        </p:tgtEl>
                                        <p:attrNameLst>
                                          <p:attrName>ppt_x</p:attrName>
                                        </p:attrNameLst>
                                      </p:cBhvr>
                                      <p:tavLst>
                                        <p:tav tm="0">
                                          <p:val>
                                            <p:fltVal val="0.5"/>
                                          </p:val>
                                        </p:tav>
                                        <p:tav tm="100000">
                                          <p:val>
                                            <p:strVal val="#ppt_x"/>
                                          </p:val>
                                        </p:tav>
                                      </p:tavLst>
                                    </p:anim>
                                    <p:anim calcmode="lin" valueType="num">
                                      <p:cBhvr>
                                        <p:cTn id="25" dur="500" fill="hold"/>
                                        <p:tgtEl>
                                          <p:spTgt spid="6">
                                            <p:txEl>
                                              <p:pRg st="1" end="1"/>
                                            </p:txEl>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 calcmode="lin" valueType="num">
                                      <p:cBhvr>
                                        <p:cTn id="28"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30" dur="500"/>
                                        <p:tgtEl>
                                          <p:spTgt spid="6">
                                            <p:txEl>
                                              <p:pRg st="2" end="2"/>
                                            </p:txEl>
                                          </p:spTgt>
                                        </p:tgtEl>
                                      </p:cBhvr>
                                    </p:animEffect>
                                    <p:anim calcmode="lin" valueType="num">
                                      <p:cBhvr>
                                        <p:cTn id="31" dur="500" fill="hold"/>
                                        <p:tgtEl>
                                          <p:spTgt spid="6">
                                            <p:txEl>
                                              <p:pRg st="2" end="2"/>
                                            </p:txEl>
                                          </p:spTgt>
                                        </p:tgtEl>
                                        <p:attrNameLst>
                                          <p:attrName>ppt_x</p:attrName>
                                        </p:attrNameLst>
                                      </p:cBhvr>
                                      <p:tavLst>
                                        <p:tav tm="0">
                                          <p:val>
                                            <p:fltVal val="0.5"/>
                                          </p:val>
                                        </p:tav>
                                        <p:tav tm="100000">
                                          <p:val>
                                            <p:strVal val="#ppt_x"/>
                                          </p:val>
                                        </p:tav>
                                      </p:tavLst>
                                    </p:anim>
                                    <p:anim calcmode="lin" valueType="num">
                                      <p:cBhvr>
                                        <p:cTn id="32" dur="500" fill="hold"/>
                                        <p:tgtEl>
                                          <p:spTgt spid="6">
                                            <p:txEl>
                                              <p:pRg st="2" end="2"/>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20">
                                            <p:bg/>
                                          </p:spTgt>
                                        </p:tgtEl>
                                        <p:attrNameLst>
                                          <p:attrName>style.visibility</p:attrName>
                                        </p:attrNameLst>
                                      </p:cBhvr>
                                      <p:to>
                                        <p:strVal val="visible"/>
                                      </p:to>
                                    </p:set>
                                    <p:anim calcmode="lin" valueType="num">
                                      <p:cBhvr>
                                        <p:cTn id="35" dur="500" fill="hold"/>
                                        <p:tgtEl>
                                          <p:spTgt spid="20">
                                            <p:bg/>
                                          </p:spTgt>
                                        </p:tgtEl>
                                        <p:attrNameLst>
                                          <p:attrName>ppt_w</p:attrName>
                                        </p:attrNameLst>
                                      </p:cBhvr>
                                      <p:tavLst>
                                        <p:tav tm="0">
                                          <p:val>
                                            <p:fltVal val="0"/>
                                          </p:val>
                                        </p:tav>
                                        <p:tav tm="100000">
                                          <p:val>
                                            <p:strVal val="#ppt_w"/>
                                          </p:val>
                                        </p:tav>
                                      </p:tavLst>
                                    </p:anim>
                                    <p:anim calcmode="lin" valueType="num">
                                      <p:cBhvr>
                                        <p:cTn id="36" dur="500" fill="hold"/>
                                        <p:tgtEl>
                                          <p:spTgt spid="20">
                                            <p:bg/>
                                          </p:spTgt>
                                        </p:tgtEl>
                                        <p:attrNameLst>
                                          <p:attrName>ppt_h</p:attrName>
                                        </p:attrNameLst>
                                      </p:cBhvr>
                                      <p:tavLst>
                                        <p:tav tm="0">
                                          <p:val>
                                            <p:fltVal val="0"/>
                                          </p:val>
                                        </p:tav>
                                        <p:tav tm="100000">
                                          <p:val>
                                            <p:strVal val="#ppt_h"/>
                                          </p:val>
                                        </p:tav>
                                      </p:tavLst>
                                    </p:anim>
                                    <p:animEffect transition="in" filter="fade">
                                      <p:cBhvr>
                                        <p:cTn id="37" dur="500"/>
                                        <p:tgtEl>
                                          <p:spTgt spid="20">
                                            <p:bg/>
                                          </p:spTgt>
                                        </p:tgtEl>
                                      </p:cBhvr>
                                    </p:animEffect>
                                    <p:anim calcmode="lin" valueType="num">
                                      <p:cBhvr>
                                        <p:cTn id="38" dur="500" fill="hold"/>
                                        <p:tgtEl>
                                          <p:spTgt spid="20">
                                            <p:bg/>
                                          </p:spTgt>
                                        </p:tgtEl>
                                        <p:attrNameLst>
                                          <p:attrName>ppt_x</p:attrName>
                                        </p:attrNameLst>
                                      </p:cBhvr>
                                      <p:tavLst>
                                        <p:tav tm="0">
                                          <p:val>
                                            <p:fltVal val="0.5"/>
                                          </p:val>
                                        </p:tav>
                                        <p:tav tm="100000">
                                          <p:val>
                                            <p:strVal val="#ppt_x"/>
                                          </p:val>
                                        </p:tav>
                                      </p:tavLst>
                                    </p:anim>
                                    <p:anim calcmode="lin" valueType="num">
                                      <p:cBhvr>
                                        <p:cTn id="39" dur="500" fill="hold"/>
                                        <p:tgtEl>
                                          <p:spTgt spid="20">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 calcmode="lin" valueType="num">
                                      <p:cBhvr>
                                        <p:cTn id="42"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20">
                                            <p:txEl>
                                              <p:pRg st="0" end="0"/>
                                            </p:txEl>
                                          </p:spTgt>
                                        </p:tgtEl>
                                      </p:cBhvr>
                                    </p:animEffect>
                                    <p:anim calcmode="lin" valueType="num">
                                      <p:cBhvr>
                                        <p:cTn id="45" dur="500" fill="hold"/>
                                        <p:tgtEl>
                                          <p:spTgt spid="20">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20">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21">
                                            <p:bg/>
                                          </p:spTgt>
                                        </p:tgtEl>
                                        <p:attrNameLst>
                                          <p:attrName>style.visibility</p:attrName>
                                        </p:attrNameLst>
                                      </p:cBhvr>
                                      <p:to>
                                        <p:strVal val="visible"/>
                                      </p:to>
                                    </p:set>
                                    <p:anim calcmode="lin" valueType="num">
                                      <p:cBhvr>
                                        <p:cTn id="49" dur="500" fill="hold"/>
                                        <p:tgtEl>
                                          <p:spTgt spid="21">
                                            <p:bg/>
                                          </p:spTgt>
                                        </p:tgtEl>
                                        <p:attrNameLst>
                                          <p:attrName>ppt_w</p:attrName>
                                        </p:attrNameLst>
                                      </p:cBhvr>
                                      <p:tavLst>
                                        <p:tav tm="0">
                                          <p:val>
                                            <p:fltVal val="0"/>
                                          </p:val>
                                        </p:tav>
                                        <p:tav tm="100000">
                                          <p:val>
                                            <p:strVal val="#ppt_w"/>
                                          </p:val>
                                        </p:tav>
                                      </p:tavLst>
                                    </p:anim>
                                    <p:anim calcmode="lin" valueType="num">
                                      <p:cBhvr>
                                        <p:cTn id="50" dur="500" fill="hold"/>
                                        <p:tgtEl>
                                          <p:spTgt spid="21">
                                            <p:bg/>
                                          </p:spTgt>
                                        </p:tgtEl>
                                        <p:attrNameLst>
                                          <p:attrName>ppt_h</p:attrName>
                                        </p:attrNameLst>
                                      </p:cBhvr>
                                      <p:tavLst>
                                        <p:tav tm="0">
                                          <p:val>
                                            <p:fltVal val="0"/>
                                          </p:val>
                                        </p:tav>
                                        <p:tav tm="100000">
                                          <p:val>
                                            <p:strVal val="#ppt_h"/>
                                          </p:val>
                                        </p:tav>
                                      </p:tavLst>
                                    </p:anim>
                                    <p:animEffect transition="in" filter="fade">
                                      <p:cBhvr>
                                        <p:cTn id="51" dur="500"/>
                                        <p:tgtEl>
                                          <p:spTgt spid="21">
                                            <p:bg/>
                                          </p:spTgt>
                                        </p:tgtEl>
                                      </p:cBhvr>
                                    </p:animEffect>
                                    <p:anim calcmode="lin" valueType="num">
                                      <p:cBhvr>
                                        <p:cTn id="52" dur="500" fill="hold"/>
                                        <p:tgtEl>
                                          <p:spTgt spid="21">
                                            <p:bg/>
                                          </p:spTgt>
                                        </p:tgtEl>
                                        <p:attrNameLst>
                                          <p:attrName>ppt_x</p:attrName>
                                        </p:attrNameLst>
                                      </p:cBhvr>
                                      <p:tavLst>
                                        <p:tav tm="0">
                                          <p:val>
                                            <p:fltVal val="0.5"/>
                                          </p:val>
                                        </p:tav>
                                        <p:tav tm="100000">
                                          <p:val>
                                            <p:strVal val="#ppt_x"/>
                                          </p:val>
                                        </p:tav>
                                      </p:tavLst>
                                    </p:anim>
                                    <p:anim calcmode="lin" valueType="num">
                                      <p:cBhvr>
                                        <p:cTn id="53" dur="500" fill="hold"/>
                                        <p:tgtEl>
                                          <p:spTgt spid="21">
                                            <p:bg/>
                                          </p:spTgt>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p:cTn id="56"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21">
                                            <p:txEl>
                                              <p:pRg st="0" end="0"/>
                                            </p:txEl>
                                          </p:spTgt>
                                        </p:tgtEl>
                                      </p:cBhvr>
                                    </p:animEffect>
                                    <p:anim calcmode="lin" valueType="num">
                                      <p:cBhvr>
                                        <p:cTn id="59" dur="500" fill="hold"/>
                                        <p:tgtEl>
                                          <p:spTgt spid="21">
                                            <p:txEl>
                                              <p:pRg st="0" end="0"/>
                                            </p:txEl>
                                          </p:spTgt>
                                        </p:tgtEl>
                                        <p:attrNameLst>
                                          <p:attrName>ppt_x</p:attrName>
                                        </p:attrNameLst>
                                      </p:cBhvr>
                                      <p:tavLst>
                                        <p:tav tm="0">
                                          <p:val>
                                            <p:fltVal val="0.5"/>
                                          </p:val>
                                        </p:tav>
                                        <p:tav tm="100000">
                                          <p:val>
                                            <p:strVal val="#ppt_x"/>
                                          </p:val>
                                        </p:tav>
                                      </p:tavLst>
                                    </p:anim>
                                    <p:anim calcmode="lin" valueType="num">
                                      <p:cBhvr>
                                        <p:cTn id="60" dur="500" fill="hold"/>
                                        <p:tgtEl>
                                          <p:spTgt spid="21">
                                            <p:txEl>
                                              <p:pRg st="0" end="0"/>
                                            </p:txEl>
                                          </p:spTgt>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22">
                                            <p:bg/>
                                          </p:spTgt>
                                        </p:tgtEl>
                                        <p:attrNameLst>
                                          <p:attrName>style.visibility</p:attrName>
                                        </p:attrNameLst>
                                      </p:cBhvr>
                                      <p:to>
                                        <p:strVal val="visible"/>
                                      </p:to>
                                    </p:set>
                                    <p:anim calcmode="lin" valueType="num">
                                      <p:cBhvr>
                                        <p:cTn id="63" dur="500" fill="hold"/>
                                        <p:tgtEl>
                                          <p:spTgt spid="22">
                                            <p:bg/>
                                          </p:spTgt>
                                        </p:tgtEl>
                                        <p:attrNameLst>
                                          <p:attrName>ppt_w</p:attrName>
                                        </p:attrNameLst>
                                      </p:cBhvr>
                                      <p:tavLst>
                                        <p:tav tm="0">
                                          <p:val>
                                            <p:fltVal val="0"/>
                                          </p:val>
                                        </p:tav>
                                        <p:tav tm="100000">
                                          <p:val>
                                            <p:strVal val="#ppt_w"/>
                                          </p:val>
                                        </p:tav>
                                      </p:tavLst>
                                    </p:anim>
                                    <p:anim calcmode="lin" valueType="num">
                                      <p:cBhvr>
                                        <p:cTn id="64" dur="500" fill="hold"/>
                                        <p:tgtEl>
                                          <p:spTgt spid="22">
                                            <p:bg/>
                                          </p:spTgt>
                                        </p:tgtEl>
                                        <p:attrNameLst>
                                          <p:attrName>ppt_h</p:attrName>
                                        </p:attrNameLst>
                                      </p:cBhvr>
                                      <p:tavLst>
                                        <p:tav tm="0">
                                          <p:val>
                                            <p:fltVal val="0"/>
                                          </p:val>
                                        </p:tav>
                                        <p:tav tm="100000">
                                          <p:val>
                                            <p:strVal val="#ppt_h"/>
                                          </p:val>
                                        </p:tav>
                                      </p:tavLst>
                                    </p:anim>
                                    <p:animEffect transition="in" filter="fade">
                                      <p:cBhvr>
                                        <p:cTn id="65" dur="500"/>
                                        <p:tgtEl>
                                          <p:spTgt spid="22">
                                            <p:bg/>
                                          </p:spTgt>
                                        </p:tgtEl>
                                      </p:cBhvr>
                                    </p:animEffect>
                                    <p:anim calcmode="lin" valueType="num">
                                      <p:cBhvr>
                                        <p:cTn id="66" dur="500" fill="hold"/>
                                        <p:tgtEl>
                                          <p:spTgt spid="22">
                                            <p:bg/>
                                          </p:spTgt>
                                        </p:tgtEl>
                                        <p:attrNameLst>
                                          <p:attrName>ppt_x</p:attrName>
                                        </p:attrNameLst>
                                      </p:cBhvr>
                                      <p:tavLst>
                                        <p:tav tm="0">
                                          <p:val>
                                            <p:fltVal val="0.5"/>
                                          </p:val>
                                        </p:tav>
                                        <p:tav tm="100000">
                                          <p:val>
                                            <p:strVal val="#ppt_x"/>
                                          </p:val>
                                        </p:tav>
                                      </p:tavLst>
                                    </p:anim>
                                    <p:anim calcmode="lin" valueType="num">
                                      <p:cBhvr>
                                        <p:cTn id="67" dur="500" fill="hold"/>
                                        <p:tgtEl>
                                          <p:spTgt spid="22">
                                            <p:bg/>
                                          </p:spTgt>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 calcmode="lin" valueType="num">
                                      <p:cBhvr>
                                        <p:cTn id="70"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22">
                                            <p:txEl>
                                              <p:pRg st="0" end="0"/>
                                            </p:txEl>
                                          </p:spTgt>
                                        </p:tgtEl>
                                      </p:cBhvr>
                                    </p:animEffect>
                                    <p:anim calcmode="lin" valueType="num">
                                      <p:cBhvr>
                                        <p:cTn id="73" dur="500" fill="hold"/>
                                        <p:tgtEl>
                                          <p:spTgt spid="22">
                                            <p:txEl>
                                              <p:pRg st="0" end="0"/>
                                            </p:txEl>
                                          </p:spTgt>
                                        </p:tgtEl>
                                        <p:attrNameLst>
                                          <p:attrName>ppt_x</p:attrName>
                                        </p:attrNameLst>
                                      </p:cBhvr>
                                      <p:tavLst>
                                        <p:tav tm="0">
                                          <p:val>
                                            <p:fltVal val="0.5"/>
                                          </p:val>
                                        </p:tav>
                                        <p:tav tm="100000">
                                          <p:val>
                                            <p:strVal val="#ppt_x"/>
                                          </p:val>
                                        </p:tav>
                                      </p:tavLst>
                                    </p:anim>
                                    <p:anim calcmode="lin" valueType="num">
                                      <p:cBhvr>
                                        <p:cTn id="74" dur="500" fill="hold"/>
                                        <p:tgtEl>
                                          <p:spTgt spid="22">
                                            <p:txEl>
                                              <p:pRg st="0" end="0"/>
                                            </p:tx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Lst>
      </p:bldP>
      <p:bldP spid="20" grpId="0" build="p" animBg="1">
        <p:tmplLst>
          <p:tmpl>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Lst>
      </p:bldP>
      <p:bldP spid="21" grpId="0" build="p" animBg="1">
        <p:tmplLst>
          <p:tmpl>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Lst>
      </p:bldP>
      <p:bldP spid="22" grpId="0" build="p" animBg="1">
        <p:tmplLst>
          <p:tmpl>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Lst>
      </p:bldP>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_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64964"/>
            <a:ext cx="9143999" cy="3384866"/>
          </a:xfrm>
        </p:spPr>
        <p:txBody>
          <a:bodyPr lIns="146304" tIns="91440" rIns="146304" bIns="91440"/>
          <a:lstStyle>
            <a:lvl1pPr>
              <a:lnSpc>
                <a:spcPts val="6298"/>
              </a:lnSpc>
              <a:defRPr sz="5798" baseline="0">
                <a:solidFill>
                  <a:schemeClr val="accent2"/>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p:txBody>
          <a:bodyPr/>
          <a:lstStyle/>
          <a:p>
            <a:r>
              <a:rPr lang="en-US" smtClean="0">
                <a:solidFill>
                  <a:srgbClr val="505050"/>
                </a:solidFill>
              </a:rPr>
              <a:t>Microsoft Confidential</a:t>
            </a:r>
            <a:endParaRPr lang="en-US" dirty="0">
              <a:solidFill>
                <a:srgbClr val="505050"/>
              </a:solidFill>
            </a:endParaRPr>
          </a:p>
        </p:txBody>
      </p:sp>
      <p:sp>
        <p:nvSpPr>
          <p:cNvPr id="4" name="Slide Number Placeholder 3"/>
          <p:cNvSpPr>
            <a:spLocks noGrp="1"/>
          </p:cNvSpPr>
          <p:nvPr>
            <p:ph type="sldNum" sz="quarter" idx="11"/>
          </p:nvPr>
        </p:nvSpPr>
        <p:spPr/>
        <p:txBody>
          <a:bodyPr/>
          <a:lstStyle/>
          <a:p>
            <a:pPr defTabSz="932597"/>
            <a:fld id="{27258FFF-F925-446B-8502-81C933981705}" type="slidenum">
              <a:rPr lang="en-US" smtClean="0">
                <a:solidFill>
                  <a:srgbClr val="505050"/>
                </a:solidFill>
              </a:rPr>
              <a:pPr defTabSz="932597"/>
              <a:t>‹#›</a:t>
            </a:fld>
            <a:endParaRPr lang="en-US" dirty="0">
              <a:solidFill>
                <a:srgbClr val="505050"/>
              </a:solidFill>
            </a:endParaRPr>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199"/>
              </a:spcBef>
              <a:buNone/>
              <a:defRPr sz="1599" baseline="0"/>
            </a:lvl1pPr>
            <a:lvl2pPr marL="0" indent="0">
              <a:lnSpc>
                <a:spcPts val="1800"/>
              </a:lnSpc>
              <a:spcBef>
                <a:spcPts val="1199"/>
              </a:spcBef>
              <a:buNone/>
              <a:defRPr sz="1599"/>
            </a:lvl2pPr>
            <a:lvl3pPr marL="0" indent="0">
              <a:lnSpc>
                <a:spcPts val="1800"/>
              </a:lnSpc>
              <a:spcBef>
                <a:spcPts val="1199"/>
              </a:spcBef>
              <a:buNone/>
              <a:defRPr sz="1599"/>
            </a:lvl3pPr>
            <a:lvl4pPr marL="0" indent="0">
              <a:lnSpc>
                <a:spcPts val="1800"/>
              </a:lnSpc>
              <a:spcBef>
                <a:spcPts val="1199"/>
              </a:spcBef>
              <a:buNone/>
              <a:defRPr sz="1599"/>
            </a:lvl4pPr>
            <a:lvl5pPr marL="0" indent="0">
              <a:lnSpc>
                <a:spcPts val="1800"/>
              </a:lnSpc>
              <a:spcBef>
                <a:spcPts val="1199"/>
              </a:spcBef>
              <a:buNone/>
              <a:defRPr sz="159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991084032"/>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2_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64964"/>
            <a:ext cx="9143999" cy="3384866"/>
          </a:xfrm>
        </p:spPr>
        <p:txBody>
          <a:bodyPr lIns="146304" tIns="91440" rIns="146304" bIns="91440"/>
          <a:lstStyle>
            <a:lvl1pPr>
              <a:lnSpc>
                <a:spcPts val="6298"/>
              </a:lnSpc>
              <a:defRPr sz="5798"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32597"/>
            <a:fld id="{27258FFF-F925-446B-8502-81C933981705}" type="slidenum">
              <a:rPr lang="en-US" smtClean="0">
                <a:solidFill>
                  <a:srgbClr val="FFFFFF"/>
                </a:solidFill>
              </a:rPr>
              <a:pPr defTabSz="932597"/>
              <a:t>‹#›</a:t>
            </a:fld>
            <a:endParaRPr lang="en-US" dirty="0">
              <a:solidFill>
                <a:srgbClr val="FFFFFF"/>
              </a:solidFill>
            </a:endParaRPr>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199"/>
              </a:spcBef>
              <a:buNone/>
              <a:defRPr sz="1599" baseline="0">
                <a:solidFill>
                  <a:schemeClr val="bg1"/>
                </a:solidFill>
              </a:defRPr>
            </a:lvl1pPr>
            <a:lvl2pPr marL="0" indent="0">
              <a:lnSpc>
                <a:spcPts val="1800"/>
              </a:lnSpc>
              <a:spcBef>
                <a:spcPts val="1199"/>
              </a:spcBef>
              <a:buNone/>
              <a:defRPr sz="1599"/>
            </a:lvl2pPr>
            <a:lvl3pPr marL="0" indent="0">
              <a:lnSpc>
                <a:spcPts val="1800"/>
              </a:lnSpc>
              <a:spcBef>
                <a:spcPts val="1199"/>
              </a:spcBef>
              <a:buNone/>
              <a:defRPr sz="1599"/>
            </a:lvl3pPr>
            <a:lvl4pPr marL="0" indent="0">
              <a:lnSpc>
                <a:spcPts val="1800"/>
              </a:lnSpc>
              <a:spcBef>
                <a:spcPts val="1199"/>
              </a:spcBef>
              <a:buNone/>
              <a:defRPr sz="1599"/>
            </a:lvl4pPr>
            <a:lvl5pPr marL="0" indent="0">
              <a:lnSpc>
                <a:spcPts val="1800"/>
              </a:lnSpc>
              <a:spcBef>
                <a:spcPts val="1199"/>
              </a:spcBef>
              <a:buNone/>
              <a:defRPr sz="159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2280058552"/>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64964"/>
            <a:ext cx="9143999" cy="3384866"/>
          </a:xfrm>
        </p:spPr>
        <p:txBody>
          <a:bodyPr lIns="146304" tIns="91440" rIns="146304" bIns="91440"/>
          <a:lstStyle>
            <a:lvl1pPr>
              <a:lnSpc>
                <a:spcPts val="6298"/>
              </a:lnSpc>
              <a:defRPr sz="5798"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p:txBody>
          <a:bodyPr/>
          <a:lstStyle>
            <a:lvl1pPr>
              <a:defRPr>
                <a:solidFill>
                  <a:schemeClr val="bg1"/>
                </a:solidFill>
              </a:defRPr>
            </a:lvl1pPr>
          </a:lstStyle>
          <a:p>
            <a:r>
              <a:rPr lang="en-US" smtClean="0">
                <a:solidFill>
                  <a:srgbClr val="FFFFFF"/>
                </a:solidFill>
              </a:rPr>
              <a:t>Microsoft Confidential</a:t>
            </a:r>
            <a:endParaRPr lang="en-US" dirty="0">
              <a:solidFill>
                <a:srgbClr val="FFFFFF"/>
              </a:solidFill>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defTabSz="932597"/>
            <a:fld id="{27258FFF-F925-446B-8502-81C933981705}" type="slidenum">
              <a:rPr lang="en-US" smtClean="0">
                <a:solidFill>
                  <a:srgbClr val="FFFFFF"/>
                </a:solidFill>
              </a:rPr>
              <a:pPr defTabSz="932597"/>
              <a:t>‹#›</a:t>
            </a:fld>
            <a:endParaRPr lang="en-US" dirty="0">
              <a:solidFill>
                <a:srgbClr val="FFFFFF"/>
              </a:solidFill>
            </a:endParaRPr>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199"/>
              </a:spcBef>
              <a:buNone/>
              <a:defRPr sz="1599" baseline="0">
                <a:solidFill>
                  <a:schemeClr val="bg1"/>
                </a:solidFill>
              </a:defRPr>
            </a:lvl1pPr>
            <a:lvl2pPr marL="0" indent="0">
              <a:lnSpc>
                <a:spcPts val="1800"/>
              </a:lnSpc>
              <a:spcBef>
                <a:spcPts val="1199"/>
              </a:spcBef>
              <a:buNone/>
              <a:defRPr sz="1599"/>
            </a:lvl2pPr>
            <a:lvl3pPr marL="0" indent="0">
              <a:lnSpc>
                <a:spcPts val="1800"/>
              </a:lnSpc>
              <a:spcBef>
                <a:spcPts val="1199"/>
              </a:spcBef>
              <a:buNone/>
              <a:defRPr sz="1599"/>
            </a:lvl3pPr>
            <a:lvl4pPr marL="0" indent="0">
              <a:lnSpc>
                <a:spcPts val="1800"/>
              </a:lnSpc>
              <a:spcBef>
                <a:spcPts val="1199"/>
              </a:spcBef>
              <a:buNone/>
              <a:defRPr sz="1599"/>
            </a:lvl4pPr>
            <a:lvl5pPr marL="0" indent="0">
              <a:lnSpc>
                <a:spcPts val="1800"/>
              </a:lnSpc>
              <a:spcBef>
                <a:spcPts val="1199"/>
              </a:spcBef>
              <a:buNone/>
              <a:defRPr sz="159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4262940345"/>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54.xml"/><Relationship Id="rId21" Type="http://schemas.openxmlformats.org/officeDocument/2006/relationships/slideLayout" Target="../slideLayouts/slideLayout49.xml"/><Relationship Id="rId42" Type="http://schemas.openxmlformats.org/officeDocument/2006/relationships/slideLayout" Target="../slideLayouts/slideLayout70.xml"/><Relationship Id="rId47" Type="http://schemas.openxmlformats.org/officeDocument/2006/relationships/slideLayout" Target="../slideLayouts/slideLayout75.xml"/><Relationship Id="rId63" Type="http://schemas.openxmlformats.org/officeDocument/2006/relationships/slideLayout" Target="../slideLayouts/slideLayout91.xml"/><Relationship Id="rId68" Type="http://schemas.openxmlformats.org/officeDocument/2006/relationships/slideLayout" Target="../slideLayouts/slideLayout96.xml"/><Relationship Id="rId84" Type="http://schemas.openxmlformats.org/officeDocument/2006/relationships/slideLayout" Target="../slideLayouts/slideLayout112.xml"/><Relationship Id="rId89" Type="http://schemas.openxmlformats.org/officeDocument/2006/relationships/slideLayout" Target="../slideLayouts/slideLayout117.xml"/><Relationship Id="rId16" Type="http://schemas.openxmlformats.org/officeDocument/2006/relationships/slideLayout" Target="../slideLayouts/slideLayout44.xml"/><Relationship Id="rId11" Type="http://schemas.openxmlformats.org/officeDocument/2006/relationships/slideLayout" Target="../slideLayouts/slideLayout39.xml"/><Relationship Id="rId32" Type="http://schemas.openxmlformats.org/officeDocument/2006/relationships/slideLayout" Target="../slideLayouts/slideLayout60.xml"/><Relationship Id="rId37" Type="http://schemas.openxmlformats.org/officeDocument/2006/relationships/slideLayout" Target="../slideLayouts/slideLayout65.xml"/><Relationship Id="rId53" Type="http://schemas.openxmlformats.org/officeDocument/2006/relationships/slideLayout" Target="../slideLayouts/slideLayout81.xml"/><Relationship Id="rId58" Type="http://schemas.openxmlformats.org/officeDocument/2006/relationships/slideLayout" Target="../slideLayouts/slideLayout86.xml"/><Relationship Id="rId74" Type="http://schemas.openxmlformats.org/officeDocument/2006/relationships/slideLayout" Target="../slideLayouts/slideLayout102.xml"/><Relationship Id="rId79" Type="http://schemas.openxmlformats.org/officeDocument/2006/relationships/slideLayout" Target="../slideLayouts/slideLayout107.xml"/><Relationship Id="rId5" Type="http://schemas.openxmlformats.org/officeDocument/2006/relationships/slideLayout" Target="../slideLayouts/slideLayout33.xml"/><Relationship Id="rId90" Type="http://schemas.openxmlformats.org/officeDocument/2006/relationships/slideLayout" Target="../slideLayouts/slideLayout118.xml"/><Relationship Id="rId95" Type="http://schemas.openxmlformats.org/officeDocument/2006/relationships/slideLayout" Target="../slideLayouts/slideLayout123.xml"/><Relationship Id="rId22" Type="http://schemas.openxmlformats.org/officeDocument/2006/relationships/slideLayout" Target="../slideLayouts/slideLayout50.xml"/><Relationship Id="rId27" Type="http://schemas.openxmlformats.org/officeDocument/2006/relationships/slideLayout" Target="../slideLayouts/slideLayout55.xml"/><Relationship Id="rId43" Type="http://schemas.openxmlformats.org/officeDocument/2006/relationships/slideLayout" Target="../slideLayouts/slideLayout71.xml"/><Relationship Id="rId48" Type="http://schemas.openxmlformats.org/officeDocument/2006/relationships/slideLayout" Target="../slideLayouts/slideLayout76.xml"/><Relationship Id="rId64" Type="http://schemas.openxmlformats.org/officeDocument/2006/relationships/slideLayout" Target="../slideLayouts/slideLayout92.xml"/><Relationship Id="rId69" Type="http://schemas.openxmlformats.org/officeDocument/2006/relationships/slideLayout" Target="../slideLayouts/slideLayout97.xml"/><Relationship Id="rId80" Type="http://schemas.openxmlformats.org/officeDocument/2006/relationships/slideLayout" Target="../slideLayouts/slideLayout108.xml"/><Relationship Id="rId85" Type="http://schemas.openxmlformats.org/officeDocument/2006/relationships/slideLayout" Target="../slideLayouts/slideLayout113.xml"/><Relationship Id="rId3" Type="http://schemas.openxmlformats.org/officeDocument/2006/relationships/slideLayout" Target="../slideLayouts/slideLayout31.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33" Type="http://schemas.openxmlformats.org/officeDocument/2006/relationships/slideLayout" Target="../slideLayouts/slideLayout61.xml"/><Relationship Id="rId38" Type="http://schemas.openxmlformats.org/officeDocument/2006/relationships/slideLayout" Target="../slideLayouts/slideLayout66.xml"/><Relationship Id="rId46" Type="http://schemas.openxmlformats.org/officeDocument/2006/relationships/slideLayout" Target="../slideLayouts/slideLayout74.xml"/><Relationship Id="rId59" Type="http://schemas.openxmlformats.org/officeDocument/2006/relationships/slideLayout" Target="../slideLayouts/slideLayout87.xml"/><Relationship Id="rId67" Type="http://schemas.openxmlformats.org/officeDocument/2006/relationships/slideLayout" Target="../slideLayouts/slideLayout95.xml"/><Relationship Id="rId20" Type="http://schemas.openxmlformats.org/officeDocument/2006/relationships/slideLayout" Target="../slideLayouts/slideLayout48.xml"/><Relationship Id="rId41" Type="http://schemas.openxmlformats.org/officeDocument/2006/relationships/slideLayout" Target="../slideLayouts/slideLayout69.xml"/><Relationship Id="rId54" Type="http://schemas.openxmlformats.org/officeDocument/2006/relationships/slideLayout" Target="../slideLayouts/slideLayout82.xml"/><Relationship Id="rId62" Type="http://schemas.openxmlformats.org/officeDocument/2006/relationships/slideLayout" Target="../slideLayouts/slideLayout90.xml"/><Relationship Id="rId70" Type="http://schemas.openxmlformats.org/officeDocument/2006/relationships/slideLayout" Target="../slideLayouts/slideLayout98.xml"/><Relationship Id="rId75" Type="http://schemas.openxmlformats.org/officeDocument/2006/relationships/slideLayout" Target="../slideLayouts/slideLayout103.xml"/><Relationship Id="rId83" Type="http://schemas.openxmlformats.org/officeDocument/2006/relationships/slideLayout" Target="../slideLayouts/slideLayout111.xml"/><Relationship Id="rId88" Type="http://schemas.openxmlformats.org/officeDocument/2006/relationships/slideLayout" Target="../slideLayouts/slideLayout116.xml"/><Relationship Id="rId91" Type="http://schemas.openxmlformats.org/officeDocument/2006/relationships/slideLayout" Target="../slideLayouts/slideLayout119.xml"/><Relationship Id="rId96" Type="http://schemas.openxmlformats.org/officeDocument/2006/relationships/slideLayout" Target="../slideLayouts/slideLayout12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36" Type="http://schemas.openxmlformats.org/officeDocument/2006/relationships/slideLayout" Target="../slideLayouts/slideLayout64.xml"/><Relationship Id="rId49" Type="http://schemas.openxmlformats.org/officeDocument/2006/relationships/slideLayout" Target="../slideLayouts/slideLayout77.xml"/><Relationship Id="rId57" Type="http://schemas.openxmlformats.org/officeDocument/2006/relationships/slideLayout" Target="../slideLayouts/slideLayout85.xml"/><Relationship Id="rId10" Type="http://schemas.openxmlformats.org/officeDocument/2006/relationships/slideLayout" Target="../slideLayouts/slideLayout38.xml"/><Relationship Id="rId31" Type="http://schemas.openxmlformats.org/officeDocument/2006/relationships/slideLayout" Target="../slideLayouts/slideLayout59.xml"/><Relationship Id="rId44" Type="http://schemas.openxmlformats.org/officeDocument/2006/relationships/slideLayout" Target="../slideLayouts/slideLayout72.xml"/><Relationship Id="rId52" Type="http://schemas.openxmlformats.org/officeDocument/2006/relationships/slideLayout" Target="../slideLayouts/slideLayout80.xml"/><Relationship Id="rId60" Type="http://schemas.openxmlformats.org/officeDocument/2006/relationships/slideLayout" Target="../slideLayouts/slideLayout88.xml"/><Relationship Id="rId65" Type="http://schemas.openxmlformats.org/officeDocument/2006/relationships/slideLayout" Target="../slideLayouts/slideLayout93.xml"/><Relationship Id="rId73" Type="http://schemas.openxmlformats.org/officeDocument/2006/relationships/slideLayout" Target="../slideLayouts/slideLayout101.xml"/><Relationship Id="rId78" Type="http://schemas.openxmlformats.org/officeDocument/2006/relationships/slideLayout" Target="../slideLayouts/slideLayout106.xml"/><Relationship Id="rId81" Type="http://schemas.openxmlformats.org/officeDocument/2006/relationships/slideLayout" Target="../slideLayouts/slideLayout109.xml"/><Relationship Id="rId86" Type="http://schemas.openxmlformats.org/officeDocument/2006/relationships/slideLayout" Target="../slideLayouts/slideLayout114.xml"/><Relationship Id="rId94" Type="http://schemas.openxmlformats.org/officeDocument/2006/relationships/slideLayout" Target="../slideLayouts/slideLayout122.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9" Type="http://schemas.openxmlformats.org/officeDocument/2006/relationships/slideLayout" Target="../slideLayouts/slideLayout67.xml"/><Relationship Id="rId34" Type="http://schemas.openxmlformats.org/officeDocument/2006/relationships/slideLayout" Target="../slideLayouts/slideLayout62.xml"/><Relationship Id="rId50" Type="http://schemas.openxmlformats.org/officeDocument/2006/relationships/slideLayout" Target="../slideLayouts/slideLayout78.xml"/><Relationship Id="rId55" Type="http://schemas.openxmlformats.org/officeDocument/2006/relationships/slideLayout" Target="../slideLayouts/slideLayout83.xml"/><Relationship Id="rId76" Type="http://schemas.openxmlformats.org/officeDocument/2006/relationships/slideLayout" Target="../slideLayouts/slideLayout104.xml"/><Relationship Id="rId97" Type="http://schemas.openxmlformats.org/officeDocument/2006/relationships/theme" Target="../theme/theme2.xml"/><Relationship Id="rId7" Type="http://schemas.openxmlformats.org/officeDocument/2006/relationships/slideLayout" Target="../slideLayouts/slideLayout35.xml"/><Relationship Id="rId71" Type="http://schemas.openxmlformats.org/officeDocument/2006/relationships/slideLayout" Target="../slideLayouts/slideLayout99.xml"/><Relationship Id="rId92" Type="http://schemas.openxmlformats.org/officeDocument/2006/relationships/slideLayout" Target="../slideLayouts/slideLayout120.xml"/><Relationship Id="rId2" Type="http://schemas.openxmlformats.org/officeDocument/2006/relationships/slideLayout" Target="../slideLayouts/slideLayout30.xml"/><Relationship Id="rId29" Type="http://schemas.openxmlformats.org/officeDocument/2006/relationships/slideLayout" Target="../slideLayouts/slideLayout57.xml"/><Relationship Id="rId24" Type="http://schemas.openxmlformats.org/officeDocument/2006/relationships/slideLayout" Target="../slideLayouts/slideLayout52.xml"/><Relationship Id="rId40" Type="http://schemas.openxmlformats.org/officeDocument/2006/relationships/slideLayout" Target="../slideLayouts/slideLayout68.xml"/><Relationship Id="rId45" Type="http://schemas.openxmlformats.org/officeDocument/2006/relationships/slideLayout" Target="../slideLayouts/slideLayout73.xml"/><Relationship Id="rId66" Type="http://schemas.openxmlformats.org/officeDocument/2006/relationships/slideLayout" Target="../slideLayouts/slideLayout94.xml"/><Relationship Id="rId87" Type="http://schemas.openxmlformats.org/officeDocument/2006/relationships/slideLayout" Target="../slideLayouts/slideLayout115.xml"/><Relationship Id="rId61" Type="http://schemas.openxmlformats.org/officeDocument/2006/relationships/slideLayout" Target="../slideLayouts/slideLayout89.xml"/><Relationship Id="rId82" Type="http://schemas.openxmlformats.org/officeDocument/2006/relationships/slideLayout" Target="../slideLayouts/slideLayout110.xml"/><Relationship Id="rId19" Type="http://schemas.openxmlformats.org/officeDocument/2006/relationships/slideLayout" Target="../slideLayouts/slideLayout47.xml"/><Relationship Id="rId14" Type="http://schemas.openxmlformats.org/officeDocument/2006/relationships/slideLayout" Target="../slideLayouts/slideLayout42.xml"/><Relationship Id="rId30" Type="http://schemas.openxmlformats.org/officeDocument/2006/relationships/slideLayout" Target="../slideLayouts/slideLayout58.xml"/><Relationship Id="rId35" Type="http://schemas.openxmlformats.org/officeDocument/2006/relationships/slideLayout" Target="../slideLayouts/slideLayout63.xml"/><Relationship Id="rId56" Type="http://schemas.openxmlformats.org/officeDocument/2006/relationships/slideLayout" Target="../slideLayouts/slideLayout84.xml"/><Relationship Id="rId77" Type="http://schemas.openxmlformats.org/officeDocument/2006/relationships/slideLayout" Target="../slideLayouts/slideLayout105.xml"/><Relationship Id="rId8" Type="http://schemas.openxmlformats.org/officeDocument/2006/relationships/slideLayout" Target="../slideLayouts/slideLayout36.xml"/><Relationship Id="rId51" Type="http://schemas.openxmlformats.org/officeDocument/2006/relationships/slideLayout" Target="../slideLayouts/slideLayout79.xml"/><Relationship Id="rId72" Type="http://schemas.openxmlformats.org/officeDocument/2006/relationships/slideLayout" Target="../slideLayouts/slideLayout100.xml"/><Relationship Id="rId93" Type="http://schemas.openxmlformats.org/officeDocument/2006/relationships/slideLayout" Target="../slideLayouts/slideLayout1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26" Type="http://schemas.openxmlformats.org/officeDocument/2006/relationships/slideLayout" Target="../slideLayouts/slideLayout150.xml"/><Relationship Id="rId3" Type="http://schemas.openxmlformats.org/officeDocument/2006/relationships/slideLayout" Target="../slideLayouts/slideLayout127.xml"/><Relationship Id="rId21" Type="http://schemas.openxmlformats.org/officeDocument/2006/relationships/slideLayout" Target="../slideLayouts/slideLayout145.xml"/><Relationship Id="rId7" Type="http://schemas.openxmlformats.org/officeDocument/2006/relationships/slideLayout" Target="../slideLayouts/slideLayout131.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25" Type="http://schemas.openxmlformats.org/officeDocument/2006/relationships/slideLayout" Target="../slideLayouts/slideLayout149.xml"/><Relationship Id="rId2" Type="http://schemas.openxmlformats.org/officeDocument/2006/relationships/slideLayout" Target="../slideLayouts/slideLayout126.xml"/><Relationship Id="rId16" Type="http://schemas.openxmlformats.org/officeDocument/2006/relationships/slideLayout" Target="../slideLayouts/slideLayout140.xml"/><Relationship Id="rId20" Type="http://schemas.openxmlformats.org/officeDocument/2006/relationships/slideLayout" Target="../slideLayouts/slideLayout144.xml"/><Relationship Id="rId29" Type="http://schemas.openxmlformats.org/officeDocument/2006/relationships/theme" Target="../theme/theme3.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24" Type="http://schemas.openxmlformats.org/officeDocument/2006/relationships/slideLayout" Target="../slideLayouts/slideLayout148.xml"/><Relationship Id="rId5" Type="http://schemas.openxmlformats.org/officeDocument/2006/relationships/slideLayout" Target="../slideLayouts/slideLayout129.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slideLayout" Target="../slideLayouts/slideLayout152.xml"/><Relationship Id="rId10" Type="http://schemas.openxmlformats.org/officeDocument/2006/relationships/slideLayout" Target="../slideLayouts/slideLayout134.xml"/><Relationship Id="rId19" Type="http://schemas.openxmlformats.org/officeDocument/2006/relationships/slideLayout" Target="../slideLayouts/slideLayout143.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slideLayout" Target="../slideLayouts/slideLayout138.xml"/><Relationship Id="rId22" Type="http://schemas.openxmlformats.org/officeDocument/2006/relationships/slideLayout" Target="../slideLayouts/slideLayout146.xml"/><Relationship Id="rId27" Type="http://schemas.openxmlformats.org/officeDocument/2006/relationships/slideLayout" Target="../slideLayouts/slideLayout151.xml"/><Relationship Id="rId30" Type="http://schemas.openxmlformats.org/officeDocument/2006/relationships/image" Target="../media/image2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7" r:id="rId1"/>
    <p:sldLayoutId id="2147484207" r:id="rId2"/>
    <p:sldLayoutId id="2147484203" r:id="rId3"/>
    <p:sldLayoutId id="2147484208" r:id="rId4"/>
    <p:sldLayoutId id="2147484204" r:id="rId5"/>
    <p:sldLayoutId id="2147484209" r:id="rId6"/>
    <p:sldLayoutId id="2147484197" r:id="rId7"/>
    <p:sldLayoutId id="2147484087" r:id="rId8"/>
    <p:sldLayoutId id="2147484098" r:id="rId9"/>
    <p:sldLayoutId id="2147484086" r:id="rId10"/>
    <p:sldLayoutId id="2147484099" r:id="rId11"/>
    <p:sldLayoutId id="2147484106" r:id="rId12"/>
    <p:sldLayoutId id="2147484092" r:id="rId13"/>
    <p:sldLayoutId id="2147484196" r:id="rId14"/>
    <p:sldLayoutId id="2147484201" r:id="rId15"/>
    <p:sldLayoutId id="2147484198" r:id="rId16"/>
    <p:sldLayoutId id="2147484202" r:id="rId17"/>
    <p:sldLayoutId id="2147484199" r:id="rId18"/>
    <p:sldLayoutId id="2147484200" r:id="rId19"/>
    <p:sldLayoutId id="2147484130" r:id="rId20"/>
    <p:sldLayoutId id="2147484205" r:id="rId21"/>
    <p:sldLayoutId id="2147484206" r:id="rId22"/>
    <p:sldLayoutId id="2147484093" r:id="rId23"/>
    <p:sldLayoutId id="2147484127" r:id="rId24"/>
    <p:sldLayoutId id="2147484094" r:id="rId25"/>
    <p:sldLayoutId id="2147484195" r:id="rId26"/>
    <p:sldLayoutId id="2147484096" r:id="rId27"/>
    <p:sldLayoutId id="2147484343" r:id="rId28"/>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889564" cy="917575"/>
          </a:xfrm>
          <a:prstGeom prst="rect">
            <a:avLst/>
          </a:prstGeom>
        </p:spPr>
        <p:txBody>
          <a:bodyPr vert="horz" wrap="square" lIns="91440" tIns="91440" rIns="91440"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82880" tIns="146304" rIns="182880" bIns="146304"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Footer Placeholder 2"/>
          <p:cNvSpPr>
            <a:spLocks noGrp="1"/>
          </p:cNvSpPr>
          <p:nvPr>
            <p:ph type="ftr" sz="quarter" idx="3"/>
          </p:nvPr>
        </p:nvSpPr>
        <p:spPr>
          <a:xfrm>
            <a:off x="457200" y="6565392"/>
            <a:ext cx="3937000" cy="137160"/>
          </a:xfrm>
          <a:prstGeom prst="rect">
            <a:avLst/>
          </a:prstGeom>
        </p:spPr>
        <p:txBody>
          <a:bodyPr vert="horz" lIns="0" tIns="0" rIns="91440" bIns="0" rtlCol="0" anchor="ctr"/>
          <a:lstStyle>
            <a:lvl1pPr marL="0" algn="l" defTabSz="932563" rtl="0" eaLnBrk="1" latinLnBrk="0" hangingPunct="1">
              <a:defRPr lang="en-US" sz="900" kern="1200">
                <a:solidFill>
                  <a:schemeClr val="tx2"/>
                </a:solidFill>
                <a:latin typeface="+mn-lt"/>
                <a:ea typeface="+mn-ea"/>
                <a:cs typeface="+mn-cs"/>
              </a:defRPr>
            </a:lvl1pPr>
          </a:lstStyle>
          <a:p>
            <a:r>
              <a:rPr lang="en-US" smtClean="0">
                <a:solidFill>
                  <a:srgbClr val="505050"/>
                </a:solidFill>
              </a:rPr>
              <a:t>Microsoft Confidential</a:t>
            </a:r>
            <a:endParaRPr lang="en-US" dirty="0">
              <a:solidFill>
                <a:srgbClr val="505050"/>
              </a:solidFill>
            </a:endParaRPr>
          </a:p>
        </p:txBody>
      </p:sp>
      <p:sp>
        <p:nvSpPr>
          <p:cNvPr id="5" name="Slide Number Placeholder 4"/>
          <p:cNvSpPr>
            <a:spLocks noGrp="1"/>
          </p:cNvSpPr>
          <p:nvPr>
            <p:ph type="sldNum" sz="quarter" idx="4"/>
          </p:nvPr>
        </p:nvSpPr>
        <p:spPr>
          <a:xfrm>
            <a:off x="11595101" y="6565392"/>
            <a:ext cx="566737" cy="137160"/>
          </a:xfrm>
          <a:prstGeom prst="rect">
            <a:avLst/>
          </a:prstGeom>
        </p:spPr>
        <p:txBody>
          <a:bodyPr vert="horz" lIns="91440" tIns="0" rIns="0" bIns="0" rtlCol="0" anchor="ctr"/>
          <a:lstStyle>
            <a:lvl1pPr algn="r">
              <a:defRPr lang="en-US" sz="900" b="0" kern="1200" smtClean="0">
                <a:solidFill>
                  <a:schemeClr val="tx2"/>
                </a:solidFill>
                <a:latin typeface="+mn-lt"/>
                <a:ea typeface="+mn-ea"/>
                <a:cs typeface="+mn-cs"/>
              </a:defRPr>
            </a:lvl1pPr>
          </a:lstStyle>
          <a:p>
            <a:pPr defTabSz="932563"/>
            <a:fld id="{27258FFF-F925-446B-8502-81C933981705}" type="slidenum">
              <a:rPr lang="en-US" smtClean="0">
                <a:solidFill>
                  <a:srgbClr val="505050"/>
                </a:solidFill>
              </a:rPr>
              <a:pPr defTabSz="932563"/>
              <a:t>‹#›</a:t>
            </a:fld>
            <a:endParaRPr lang="en-US" dirty="0">
              <a:solidFill>
                <a:srgbClr val="505050"/>
              </a:solidFill>
            </a:endParaRPr>
          </a:p>
        </p:txBody>
      </p:sp>
    </p:spTree>
    <p:extLst>
      <p:ext uri="{BB962C8B-B14F-4D97-AF65-F5344CB8AC3E}">
        <p14:creationId xmlns:p14="http://schemas.microsoft.com/office/powerpoint/2010/main" val="766041577"/>
      </p:ext>
    </p:extLst>
  </p:cSld>
  <p:clrMap bg1="lt1" tx1="dk1" bg2="lt2" tx2="dk2" accent1="accent1" accent2="accent2" accent3="accent3" accent4="accent4" accent5="accent5" accent6="accent6" hlink="hlink" folHlink="folHlink"/>
  <p:sldLayoutIdLst>
    <p:sldLayoutId id="2147484214" r:id="rId1"/>
    <p:sldLayoutId id="2147484215" r:id="rId2"/>
    <p:sldLayoutId id="2147484216" r:id="rId3"/>
    <p:sldLayoutId id="2147484217" r:id="rId4"/>
    <p:sldLayoutId id="2147484218" r:id="rId5"/>
    <p:sldLayoutId id="2147484219" r:id="rId6"/>
    <p:sldLayoutId id="2147484220" r:id="rId7"/>
    <p:sldLayoutId id="2147484221" r:id="rId8"/>
    <p:sldLayoutId id="2147484222" r:id="rId9"/>
    <p:sldLayoutId id="2147484223" r:id="rId10"/>
    <p:sldLayoutId id="2147484224" r:id="rId11"/>
    <p:sldLayoutId id="2147484225" r:id="rId12"/>
    <p:sldLayoutId id="2147484226" r:id="rId13"/>
    <p:sldLayoutId id="2147484227" r:id="rId14"/>
    <p:sldLayoutId id="2147484228" r:id="rId15"/>
    <p:sldLayoutId id="2147484229" r:id="rId16"/>
    <p:sldLayoutId id="2147484230" r:id="rId17"/>
    <p:sldLayoutId id="2147484231" r:id="rId18"/>
    <p:sldLayoutId id="2147484232" r:id="rId19"/>
    <p:sldLayoutId id="2147484233" r:id="rId20"/>
    <p:sldLayoutId id="2147484234" r:id="rId21"/>
    <p:sldLayoutId id="2147484235" r:id="rId22"/>
    <p:sldLayoutId id="2147484236" r:id="rId23"/>
    <p:sldLayoutId id="2147484237" r:id="rId24"/>
    <p:sldLayoutId id="2147484238" r:id="rId25"/>
    <p:sldLayoutId id="2147484239" r:id="rId26"/>
    <p:sldLayoutId id="2147484240" r:id="rId27"/>
    <p:sldLayoutId id="2147484241" r:id="rId28"/>
    <p:sldLayoutId id="2147484242" r:id="rId29"/>
    <p:sldLayoutId id="2147484243" r:id="rId30"/>
    <p:sldLayoutId id="2147484244" r:id="rId31"/>
    <p:sldLayoutId id="2147484245" r:id="rId32"/>
    <p:sldLayoutId id="2147484246" r:id="rId33"/>
    <p:sldLayoutId id="2147484247" r:id="rId34"/>
    <p:sldLayoutId id="2147484248" r:id="rId35"/>
    <p:sldLayoutId id="2147484249" r:id="rId36"/>
    <p:sldLayoutId id="2147484250" r:id="rId37"/>
    <p:sldLayoutId id="2147484251" r:id="rId38"/>
    <p:sldLayoutId id="2147484252" r:id="rId39"/>
    <p:sldLayoutId id="2147484253" r:id="rId40"/>
    <p:sldLayoutId id="2147484254" r:id="rId41"/>
    <p:sldLayoutId id="2147484255" r:id="rId42"/>
    <p:sldLayoutId id="2147484256" r:id="rId43"/>
    <p:sldLayoutId id="2147484257" r:id="rId44"/>
    <p:sldLayoutId id="2147484258" r:id="rId45"/>
    <p:sldLayoutId id="2147484259" r:id="rId46"/>
    <p:sldLayoutId id="2147484260" r:id="rId47"/>
    <p:sldLayoutId id="2147484261" r:id="rId48"/>
    <p:sldLayoutId id="2147484262" r:id="rId49"/>
    <p:sldLayoutId id="2147484263" r:id="rId50"/>
    <p:sldLayoutId id="2147484264" r:id="rId51"/>
    <p:sldLayoutId id="2147484265" r:id="rId52"/>
    <p:sldLayoutId id="2147484266" r:id="rId53"/>
    <p:sldLayoutId id="2147484267" r:id="rId54"/>
    <p:sldLayoutId id="2147484268" r:id="rId55"/>
    <p:sldLayoutId id="2147484269" r:id="rId56"/>
    <p:sldLayoutId id="2147484270" r:id="rId57"/>
    <p:sldLayoutId id="2147484271" r:id="rId58"/>
    <p:sldLayoutId id="2147484272" r:id="rId59"/>
    <p:sldLayoutId id="2147484273" r:id="rId60"/>
    <p:sldLayoutId id="2147484274" r:id="rId61"/>
    <p:sldLayoutId id="2147484275" r:id="rId62"/>
    <p:sldLayoutId id="2147484276" r:id="rId63"/>
    <p:sldLayoutId id="2147484277" r:id="rId64"/>
    <p:sldLayoutId id="2147484278" r:id="rId65"/>
    <p:sldLayoutId id="2147484279" r:id="rId66"/>
    <p:sldLayoutId id="2147484280" r:id="rId67"/>
    <p:sldLayoutId id="2147484281" r:id="rId68"/>
    <p:sldLayoutId id="2147484282" r:id="rId69"/>
    <p:sldLayoutId id="2147484283" r:id="rId70"/>
    <p:sldLayoutId id="2147484284" r:id="rId71"/>
    <p:sldLayoutId id="2147484285" r:id="rId72"/>
    <p:sldLayoutId id="2147484286" r:id="rId73"/>
    <p:sldLayoutId id="2147484287" r:id="rId74"/>
    <p:sldLayoutId id="2147484288" r:id="rId75"/>
    <p:sldLayoutId id="2147484289" r:id="rId76"/>
    <p:sldLayoutId id="2147484290" r:id="rId77"/>
    <p:sldLayoutId id="2147484291" r:id="rId78"/>
    <p:sldLayoutId id="2147484292" r:id="rId79"/>
    <p:sldLayoutId id="2147484293" r:id="rId80"/>
    <p:sldLayoutId id="2147484294" r:id="rId81"/>
    <p:sldLayoutId id="2147484295" r:id="rId82"/>
    <p:sldLayoutId id="2147484296" r:id="rId83"/>
    <p:sldLayoutId id="2147484297" r:id="rId84"/>
    <p:sldLayoutId id="2147484298" r:id="rId85"/>
    <p:sldLayoutId id="2147484299" r:id="rId86"/>
    <p:sldLayoutId id="2147484300" r:id="rId87"/>
    <p:sldLayoutId id="2147484301" r:id="rId88"/>
    <p:sldLayoutId id="2147484302" r:id="rId89"/>
    <p:sldLayoutId id="2147484303" r:id="rId90"/>
    <p:sldLayoutId id="2147484304" r:id="rId91"/>
    <p:sldLayoutId id="2147484305" r:id="rId92"/>
    <p:sldLayoutId id="2147484306" r:id="rId93"/>
    <p:sldLayoutId id="2147484307" r:id="rId94"/>
    <p:sldLayoutId id="2147484310" r:id="rId95"/>
    <p:sldLayoutId id="2147484342" r:id="rId96"/>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4800" b="0" kern="1200" cap="none" spc="-102" baseline="0" dirty="0" smtClean="0">
          <a:ln w="3175">
            <a:noFill/>
          </a:ln>
          <a:solidFill>
            <a:srgbClr val="0072C6"/>
          </a:soli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solidFill>
            <a:schemeClr val="tx1"/>
          </a:soli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1"/>
          </a:soli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1"/>
          </a:soli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1" y="1212852"/>
            <a:ext cx="11887198" cy="2092881"/>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p:blipFill>
          <a:blip r:embed="rId30"/>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390569559"/>
      </p:ext>
    </p:extLst>
  </p:cSld>
  <p:clrMap bg1="dk1" tx1="lt1" bg2="dk2" tx2="lt2" accent1="accent1" accent2="accent2" accent3="accent3" accent4="accent4" accent5="accent5" accent6="accent6" hlink="hlink" folHlink="folHlink"/>
  <p:sldLayoutIdLst>
    <p:sldLayoutId id="2147484313" r:id="rId1"/>
    <p:sldLayoutId id="2147484314" r:id="rId2"/>
    <p:sldLayoutId id="2147484315" r:id="rId3"/>
    <p:sldLayoutId id="2147484316" r:id="rId4"/>
    <p:sldLayoutId id="2147484317" r:id="rId5"/>
    <p:sldLayoutId id="2147484318" r:id="rId6"/>
    <p:sldLayoutId id="2147484319" r:id="rId7"/>
    <p:sldLayoutId id="2147484320" r:id="rId8"/>
    <p:sldLayoutId id="2147484321" r:id="rId9"/>
    <p:sldLayoutId id="2147484322" r:id="rId10"/>
    <p:sldLayoutId id="2147484323" r:id="rId11"/>
    <p:sldLayoutId id="2147484324" r:id="rId12"/>
    <p:sldLayoutId id="2147484325" r:id="rId13"/>
    <p:sldLayoutId id="2147484326" r:id="rId14"/>
    <p:sldLayoutId id="2147484327" r:id="rId15"/>
    <p:sldLayoutId id="2147484328" r:id="rId16"/>
    <p:sldLayoutId id="2147484329" r:id="rId17"/>
    <p:sldLayoutId id="2147484330" r:id="rId18"/>
    <p:sldLayoutId id="2147484331" r:id="rId19"/>
    <p:sldLayoutId id="2147484332" r:id="rId20"/>
    <p:sldLayoutId id="2147484333" r:id="rId21"/>
    <p:sldLayoutId id="2147484334" r:id="rId22"/>
    <p:sldLayoutId id="2147484335" r:id="rId23"/>
    <p:sldLayoutId id="2147484336" r:id="rId24"/>
    <p:sldLayoutId id="2147484337" r:id="rId25"/>
    <p:sldLayoutId id="2147484338" r:id="rId26"/>
    <p:sldLayoutId id="2147484339" r:id="rId27"/>
    <p:sldLayoutId id="2147484341" r:id="rId28"/>
  </p:sldLayoutIdLst>
  <p:transition>
    <p:fade/>
  </p:transition>
  <p:timing>
    <p:tnLst>
      <p:par>
        <p:cTn id="1" dur="indefinite" restart="never" nodeType="tmRoot"/>
      </p:par>
    </p:tnLst>
  </p:timing>
  <p:txStyles>
    <p:titleStyle>
      <a:lvl1pPr algn="l" defTabSz="932487"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7" marR="0" indent="-342807"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42" marR="0" indent="-241235"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882" marR="0" indent="-228538"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420" marR="0" indent="-228538"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6957" marR="0" indent="-228538" algn="l" defTabSz="93248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342"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88"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831"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076" indent="-233123" algn="l" defTabSz="93248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87" rtl="0" eaLnBrk="1" latinLnBrk="0" hangingPunct="1">
        <a:defRPr sz="1800" kern="1200">
          <a:solidFill>
            <a:schemeClr val="tx1"/>
          </a:solidFill>
          <a:latin typeface="+mn-lt"/>
          <a:ea typeface="+mn-ea"/>
          <a:cs typeface="+mn-cs"/>
        </a:defRPr>
      </a:lvl1pPr>
      <a:lvl2pPr marL="466244" algn="l" defTabSz="932487" rtl="0" eaLnBrk="1" latinLnBrk="0" hangingPunct="1">
        <a:defRPr sz="1800" kern="1200">
          <a:solidFill>
            <a:schemeClr val="tx1"/>
          </a:solidFill>
          <a:latin typeface="+mn-lt"/>
          <a:ea typeface="+mn-ea"/>
          <a:cs typeface="+mn-cs"/>
        </a:defRPr>
      </a:lvl2pPr>
      <a:lvl3pPr marL="932487" algn="l" defTabSz="932487" rtl="0" eaLnBrk="1" latinLnBrk="0" hangingPunct="1">
        <a:defRPr sz="1800" kern="1200">
          <a:solidFill>
            <a:schemeClr val="tx1"/>
          </a:solidFill>
          <a:latin typeface="+mn-lt"/>
          <a:ea typeface="+mn-ea"/>
          <a:cs typeface="+mn-cs"/>
        </a:defRPr>
      </a:lvl3pPr>
      <a:lvl4pPr marL="1398733" algn="l" defTabSz="932487" rtl="0" eaLnBrk="1" latinLnBrk="0" hangingPunct="1">
        <a:defRPr sz="1800" kern="1200">
          <a:solidFill>
            <a:schemeClr val="tx1"/>
          </a:solidFill>
          <a:latin typeface="+mn-lt"/>
          <a:ea typeface="+mn-ea"/>
          <a:cs typeface="+mn-cs"/>
        </a:defRPr>
      </a:lvl4pPr>
      <a:lvl5pPr marL="1864976" algn="l" defTabSz="932487" rtl="0" eaLnBrk="1" latinLnBrk="0" hangingPunct="1">
        <a:defRPr sz="1800" kern="1200">
          <a:solidFill>
            <a:schemeClr val="tx1"/>
          </a:solidFill>
          <a:latin typeface="+mn-lt"/>
          <a:ea typeface="+mn-ea"/>
          <a:cs typeface="+mn-cs"/>
        </a:defRPr>
      </a:lvl5pPr>
      <a:lvl6pPr marL="2331222" algn="l" defTabSz="932487" rtl="0" eaLnBrk="1" latinLnBrk="0" hangingPunct="1">
        <a:defRPr sz="1800" kern="1200">
          <a:solidFill>
            <a:schemeClr val="tx1"/>
          </a:solidFill>
          <a:latin typeface="+mn-lt"/>
          <a:ea typeface="+mn-ea"/>
          <a:cs typeface="+mn-cs"/>
        </a:defRPr>
      </a:lvl6pPr>
      <a:lvl7pPr marL="2797464" algn="l" defTabSz="932487" rtl="0" eaLnBrk="1" latinLnBrk="0" hangingPunct="1">
        <a:defRPr sz="1800" kern="1200">
          <a:solidFill>
            <a:schemeClr val="tx1"/>
          </a:solidFill>
          <a:latin typeface="+mn-lt"/>
          <a:ea typeface="+mn-ea"/>
          <a:cs typeface="+mn-cs"/>
        </a:defRPr>
      </a:lvl7pPr>
      <a:lvl8pPr marL="3263710" algn="l" defTabSz="932487" rtl="0" eaLnBrk="1" latinLnBrk="0" hangingPunct="1">
        <a:defRPr sz="1800" kern="1200">
          <a:solidFill>
            <a:schemeClr val="tx1"/>
          </a:solidFill>
          <a:latin typeface="+mn-lt"/>
          <a:ea typeface="+mn-ea"/>
          <a:cs typeface="+mn-cs"/>
        </a:defRPr>
      </a:lvl8pPr>
      <a:lvl9pPr marL="3729954" algn="l" defTabSz="932487"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hyperlink" Target="http://go.microsoft.com/fwlink/p/?LinkId=154153" TargetMode="External"/><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7.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6.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24.xml"/></Relationships>
</file>

<file path=ppt/slides/_rels/slide17.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11.xml"/><Relationship Id="rId4" Type="http://schemas.openxmlformats.org/officeDocument/2006/relationships/slideLayout" Target="../slideLayouts/slideLayout53.xml"/></Relationships>
</file>

<file path=ppt/slides/_rels/slide18.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2.xml"/><Relationship Id="rId1" Type="http://schemas.openxmlformats.org/officeDocument/2006/relationships/slideLayout" Target="../slideLayouts/slideLayout53.xml"/><Relationship Id="rId4" Type="http://schemas.openxmlformats.org/officeDocument/2006/relationships/image" Target="../media/image39.e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4.xml"/><Relationship Id="rId1" Type="http://schemas.openxmlformats.org/officeDocument/2006/relationships/slideLayout" Target="../slideLayouts/slideLayout65.xml"/><Relationship Id="rId4" Type="http://schemas.openxmlformats.org/officeDocument/2006/relationships/image" Target="../media/image41.emf"/></Relationships>
</file>

<file path=ppt/slides/_rels/slide21.xml.rels><?xml version="1.0" encoding="UTF-8" standalone="yes"?>
<Relationships xmlns="http://schemas.openxmlformats.org/package/2006/relationships"><Relationship Id="rId3" Type="http://schemas.openxmlformats.org/officeDocument/2006/relationships/hyperlink" Target="https://msdn.microsoft.com/en-us/library/azure/dn765131.aspx" TargetMode="External"/><Relationship Id="rId2" Type="http://schemas.openxmlformats.org/officeDocument/2006/relationships/notesSlide" Target="../notesSlides/notesSlide15.xml"/><Relationship Id="rId1" Type="http://schemas.openxmlformats.org/officeDocument/2006/relationships/slideLayout" Target="../slideLayouts/slideLayout34.xml"/></Relationships>
</file>

<file path=ppt/slides/_rels/slide22.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24.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7.xml"/><Relationship Id="rId1" Type="http://schemas.openxmlformats.org/officeDocument/2006/relationships/slideLayout" Target="../slideLayouts/slideLayout65.xml"/><Relationship Id="rId6" Type="http://schemas.openxmlformats.org/officeDocument/2006/relationships/image" Target="../media/image46.emf"/><Relationship Id="rId5" Type="http://schemas.openxmlformats.org/officeDocument/2006/relationships/image" Target="../media/image45.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24.xml"/></Relationships>
</file>

<file path=ppt/slides/_rels/slide27.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9.png"/><Relationship Id="rId7"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37.xml"/><Relationship Id="rId6" Type="http://schemas.microsoft.com/office/2007/relationships/hdphoto" Target="../media/hdphoto2.wdp"/><Relationship Id="rId5" Type="http://schemas.openxmlformats.org/officeDocument/2006/relationships/image" Target="../media/image50.png"/><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6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33.xml"/><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201168" y="3886200"/>
            <a:ext cx="8436348" cy="914400"/>
          </a:xfrm>
        </p:spPr>
        <p:txBody>
          <a:bodyPr/>
          <a:lstStyle/>
          <a:p>
            <a:endParaRPr lang="en-US"/>
          </a:p>
        </p:txBody>
      </p:sp>
      <p:sp>
        <p:nvSpPr>
          <p:cNvPr id="4" name="Title 3"/>
          <p:cNvSpPr>
            <a:spLocks noGrp="1"/>
          </p:cNvSpPr>
          <p:nvPr>
            <p:ph type="title"/>
          </p:nvPr>
        </p:nvSpPr>
        <p:spPr>
          <a:xfrm>
            <a:off x="201168" y="2359152"/>
            <a:ext cx="8436348" cy="1097280"/>
          </a:xfrm>
        </p:spPr>
        <p:txBody>
          <a:bodyPr/>
          <a:lstStyle/>
          <a:p>
            <a:r>
              <a:rPr lang="en-US" sz="4799" dirty="0"/>
              <a:t>Design and Implement </a:t>
            </a:r>
            <a:br>
              <a:rPr lang="en-US" sz="4799" dirty="0"/>
            </a:br>
            <a:r>
              <a:rPr lang="en-US" sz="4799" dirty="0"/>
              <a:t>Cloud Data Platform Solutions</a:t>
            </a:r>
            <a:endParaRPr lang="en-US" sz="3599" dirty="0"/>
          </a:p>
        </p:txBody>
      </p:sp>
    </p:spTree>
    <p:extLst>
      <p:ext uri="{BB962C8B-B14F-4D97-AF65-F5344CB8AC3E}">
        <p14:creationId xmlns:p14="http://schemas.microsoft.com/office/powerpoint/2010/main" val="9689688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Firewall configuration using REST API</a:t>
            </a:r>
            <a:endParaRPr lang="en-US" dirty="0"/>
          </a:p>
        </p:txBody>
      </p:sp>
      <p:sp>
        <p:nvSpPr>
          <p:cNvPr id="11" name="Text Placeholder 2"/>
          <p:cNvSpPr>
            <a:spLocks noGrp="1"/>
          </p:cNvSpPr>
          <p:nvPr>
            <p:ph type="body" sz="quarter" idx="10"/>
          </p:nvPr>
        </p:nvSpPr>
        <p:spPr>
          <a:xfrm>
            <a:off x="445495" y="1377433"/>
            <a:ext cx="6885923" cy="4923061"/>
          </a:xfrm>
        </p:spPr>
        <p:txBody>
          <a:bodyPr>
            <a:noAutofit/>
          </a:bodyPr>
          <a:lstStyle/>
          <a:p>
            <a:r>
              <a:rPr lang="en-US" sz="1530" dirty="0"/>
              <a:t>POST</a:t>
            </a:r>
          </a:p>
          <a:p>
            <a:r>
              <a:rPr lang="en-US" sz="1530" dirty="0"/>
              <a:t>https://management.core.windows.net:8443/{subscriptionId}/services/sqlservers/servers/Contoso/firewallrules</a:t>
            </a:r>
          </a:p>
          <a:p>
            <a:r>
              <a:rPr lang="en-US" sz="1530" dirty="0"/>
              <a:t>REQUEST BODY</a:t>
            </a:r>
          </a:p>
          <a:p>
            <a:r>
              <a:rPr lang="en-US" sz="1530" dirty="0"/>
              <a:t>&lt;</a:t>
            </a:r>
            <a:r>
              <a:rPr lang="en-US" sz="1530" dirty="0" err="1"/>
              <a:t>ServiceResource</a:t>
            </a:r>
            <a:r>
              <a:rPr lang="en-US" sz="1530" dirty="0"/>
              <a:t> </a:t>
            </a:r>
            <a:r>
              <a:rPr lang="en-US" sz="1530" dirty="0" err="1"/>
              <a:t>xmlns</a:t>
            </a:r>
            <a:r>
              <a:rPr lang="en-US" sz="1530" dirty="0"/>
              <a:t>="http://schemas.microsoft.com/</a:t>
            </a:r>
            <a:r>
              <a:rPr lang="en-US" sz="1530" dirty="0" err="1"/>
              <a:t>windowsazure</a:t>
            </a:r>
            <a:r>
              <a:rPr lang="en-US" sz="1530" dirty="0"/>
              <a:t>"&gt; 	</a:t>
            </a:r>
          </a:p>
          <a:p>
            <a:r>
              <a:rPr lang="en-US" sz="1530" dirty="0"/>
              <a:t>&lt;Name&gt;myRule1&lt;/Name&gt; 	</a:t>
            </a:r>
          </a:p>
          <a:p>
            <a:r>
              <a:rPr lang="en-US" sz="1530" dirty="0"/>
              <a:t>	&lt;</a:t>
            </a:r>
            <a:r>
              <a:rPr lang="en-US" sz="1530" dirty="0" err="1"/>
              <a:t>StartIPAddress</a:t>
            </a:r>
            <a:r>
              <a:rPr lang="en-US" sz="1530" dirty="0"/>
              <a:t>&gt; 12.1.1.1 &lt;/</a:t>
            </a:r>
            <a:r>
              <a:rPr lang="en-US" sz="1530" dirty="0" err="1"/>
              <a:t>StartIPAddress</a:t>
            </a:r>
            <a:r>
              <a:rPr lang="en-US" sz="1530" dirty="0"/>
              <a:t>&gt;</a:t>
            </a:r>
          </a:p>
          <a:p>
            <a:r>
              <a:rPr lang="en-US" sz="1530" dirty="0"/>
              <a:t>	&lt;</a:t>
            </a:r>
            <a:r>
              <a:rPr lang="en-US" sz="1530" dirty="0" err="1"/>
              <a:t>EndIPAddress</a:t>
            </a:r>
            <a:r>
              <a:rPr lang="en-US" sz="1530" dirty="0"/>
              <a:t>&gt; 12.1.1.1 &lt;/</a:t>
            </a:r>
            <a:r>
              <a:rPr lang="en-US" sz="1530" dirty="0" err="1"/>
              <a:t>EndIPAddress</a:t>
            </a:r>
            <a:r>
              <a:rPr lang="en-US" sz="1530" dirty="0"/>
              <a:t>&gt; </a:t>
            </a:r>
          </a:p>
          <a:p>
            <a:r>
              <a:rPr lang="en-US" sz="1530" dirty="0"/>
              <a:t>&lt;/</a:t>
            </a:r>
            <a:r>
              <a:rPr lang="en-US" sz="1530" dirty="0" err="1"/>
              <a:t>ServiceResource</a:t>
            </a:r>
            <a:r>
              <a:rPr lang="en-US" sz="1530" dirty="0"/>
              <a:t>&gt;</a:t>
            </a:r>
          </a:p>
          <a:p>
            <a:endParaRPr lang="en-US" sz="1530" dirty="0"/>
          </a:p>
          <a:p>
            <a:r>
              <a:rPr lang="en-US" sz="1530" dirty="0"/>
              <a:t>DELETE</a:t>
            </a:r>
          </a:p>
          <a:p>
            <a:r>
              <a:rPr lang="en-US" sz="1530" dirty="0"/>
              <a:t>https://management.core.windows.net:8443/{subscriptionId}/services/sqlservers/servers/Contoso/firewallrules/myRule1</a:t>
            </a:r>
          </a:p>
          <a:p>
            <a:endParaRPr lang="en-US" sz="1530" dirty="0"/>
          </a:p>
          <a:p>
            <a:r>
              <a:rPr lang="en-US" sz="1530" dirty="0"/>
              <a:t>GET</a:t>
            </a:r>
          </a:p>
          <a:p>
            <a:r>
              <a:rPr lang="en-US" sz="1530" dirty="0"/>
              <a:t>https://management.core.windows.net:8443/{subscriptionId}/services/sqlservers/servers/Contoso/firewallrules</a:t>
            </a:r>
          </a:p>
          <a:p>
            <a:endParaRPr lang="en-US" dirty="0"/>
          </a:p>
        </p:txBody>
      </p:sp>
      <p:sp>
        <p:nvSpPr>
          <p:cNvPr id="12" name="Text Placeholder 3"/>
          <p:cNvSpPr>
            <a:spLocks noGrp="1"/>
          </p:cNvSpPr>
          <p:nvPr>
            <p:ph type="body" sz="quarter" idx="11"/>
          </p:nvPr>
        </p:nvSpPr>
        <p:spPr>
          <a:xfrm>
            <a:off x="7715431" y="1377433"/>
            <a:ext cx="4141605" cy="4923062"/>
          </a:xfrm>
        </p:spPr>
        <p:txBody>
          <a:bodyPr>
            <a:noAutofit/>
          </a:bodyPr>
          <a:lstStyle/>
          <a:p>
            <a:pPr>
              <a:spcAft>
                <a:spcPts val="612"/>
              </a:spcAft>
            </a:pPr>
            <a:r>
              <a:rPr lang="en-US" sz="1938" dirty="0"/>
              <a:t>Managing firewall rules through REST API must be authenticated. For information, see Authenticating Service Management Requests.</a:t>
            </a:r>
          </a:p>
          <a:p>
            <a:pPr>
              <a:spcAft>
                <a:spcPts val="612"/>
              </a:spcAft>
            </a:pPr>
            <a:r>
              <a:rPr lang="en-US" sz="1938" dirty="0"/>
              <a:t>Server-level rules can be created, updated, or deleted using REST </a:t>
            </a:r>
            <a:r>
              <a:rPr lang="en-US" sz="1938" dirty="0" smtClean="0"/>
              <a:t>API.</a:t>
            </a:r>
            <a:endParaRPr lang="en-US" sz="1938" dirty="0"/>
          </a:p>
          <a:p>
            <a:pPr>
              <a:spcAft>
                <a:spcPts val="612"/>
              </a:spcAft>
            </a:pPr>
            <a:r>
              <a:rPr lang="en-US" sz="1938" dirty="0"/>
              <a:t>To create or update a server-level firewall rule, execute the POST </a:t>
            </a:r>
            <a:r>
              <a:rPr lang="en-US" sz="1938" dirty="0" smtClean="0"/>
              <a:t>method. </a:t>
            </a:r>
            <a:endParaRPr lang="en-US" sz="1938" dirty="0"/>
          </a:p>
          <a:p>
            <a:pPr>
              <a:spcAft>
                <a:spcPts val="612"/>
              </a:spcAft>
            </a:pPr>
            <a:r>
              <a:rPr lang="en-US" sz="1938" dirty="0"/>
              <a:t>To remove an existing server-level firewall rule, execute the DELETE </a:t>
            </a:r>
            <a:r>
              <a:rPr lang="en-US" sz="1938" dirty="0" smtClean="0"/>
              <a:t>method. </a:t>
            </a:r>
            <a:endParaRPr lang="en-US" sz="1938" dirty="0"/>
          </a:p>
          <a:p>
            <a:pPr>
              <a:spcAft>
                <a:spcPts val="612"/>
              </a:spcAft>
            </a:pPr>
            <a:r>
              <a:rPr lang="en-US" sz="1938" dirty="0"/>
              <a:t>To list firewall rules, execute the </a:t>
            </a:r>
            <a:r>
              <a:rPr lang="en-US" sz="1938" dirty="0" smtClean="0"/>
              <a:t>GET.</a:t>
            </a:r>
            <a:endParaRPr lang="en-US" sz="1938" dirty="0"/>
          </a:p>
        </p:txBody>
      </p:sp>
    </p:spTree>
    <p:extLst>
      <p:ext uri="{BB962C8B-B14F-4D97-AF65-F5344CB8AC3E}">
        <p14:creationId xmlns:p14="http://schemas.microsoft.com/office/powerpoint/2010/main" val="3492152234"/>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SQL Database Security Administration</a:t>
            </a:r>
            <a:endParaRPr lang="en-US" dirty="0"/>
          </a:p>
        </p:txBody>
      </p:sp>
      <p:graphicFrame>
        <p:nvGraphicFramePr>
          <p:cNvPr id="5" name="Table 4"/>
          <p:cNvGraphicFramePr>
            <a:graphicFrameLocks noGrp="1"/>
          </p:cNvGraphicFramePr>
          <p:nvPr>
            <p:extLst/>
          </p:nvPr>
        </p:nvGraphicFramePr>
        <p:xfrm>
          <a:off x="489212" y="1245385"/>
          <a:ext cx="11468480" cy="5045630"/>
        </p:xfrm>
        <a:graphic>
          <a:graphicData uri="http://schemas.openxmlformats.org/drawingml/2006/table">
            <a:tbl>
              <a:tblPr/>
              <a:tblGrid>
                <a:gridCol w="3242084">
                  <a:extLst>
                    <a:ext uri="{9D8B030D-6E8A-4147-A177-3AD203B41FA5}">
                      <a16:colId xmlns:a16="http://schemas.microsoft.com/office/drawing/2014/main" val="20000"/>
                    </a:ext>
                  </a:extLst>
                </a:gridCol>
                <a:gridCol w="3399093">
                  <a:extLst>
                    <a:ext uri="{9D8B030D-6E8A-4147-A177-3AD203B41FA5}">
                      <a16:colId xmlns:a16="http://schemas.microsoft.com/office/drawing/2014/main" val="20001"/>
                    </a:ext>
                  </a:extLst>
                </a:gridCol>
                <a:gridCol w="4827303">
                  <a:extLst>
                    <a:ext uri="{9D8B030D-6E8A-4147-A177-3AD203B41FA5}">
                      <a16:colId xmlns:a16="http://schemas.microsoft.com/office/drawing/2014/main" val="20002"/>
                    </a:ext>
                  </a:extLst>
                </a:gridCol>
              </a:tblGrid>
              <a:tr h="435215">
                <a:tc>
                  <a:txBody>
                    <a:bodyPr/>
                    <a:lstStyle/>
                    <a:p>
                      <a:r>
                        <a:rPr lang="en-US" sz="1600" b="0" dirty="0">
                          <a:solidFill>
                            <a:schemeClr val="bg1"/>
                          </a:solidFill>
                          <a:latin typeface="+mj-lt"/>
                        </a:rPr>
                        <a:t>Point of Difference </a:t>
                      </a:r>
                    </a:p>
                  </a:txBody>
                  <a:tcPr marL="186521" marR="20895" marT="93260" marB="9326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US" sz="1600" dirty="0" smtClean="0">
                          <a:solidFill>
                            <a:schemeClr val="bg1"/>
                          </a:solidFill>
                          <a:latin typeface="+mj-lt"/>
                        </a:rPr>
                        <a:t>On-premises </a:t>
                      </a:r>
                      <a:r>
                        <a:rPr lang="en-US" sz="1600" dirty="0">
                          <a:solidFill>
                            <a:schemeClr val="bg1"/>
                          </a:solidFill>
                          <a:latin typeface="+mj-lt"/>
                        </a:rPr>
                        <a:t>SQL Server </a:t>
                      </a:r>
                    </a:p>
                  </a:txBody>
                  <a:tcPr marL="186521" marR="20895" marT="93260" marB="9326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solidFill>
                        <a:schemeClr val="bg2"/>
                      </a:solidFill>
                      <a:prstDash val="solid"/>
                      <a:round/>
                      <a:headEnd type="none" w="med" len="med"/>
                      <a:tailEnd type="none" w="med" len="med"/>
                    </a:lnB>
                    <a:solidFill>
                      <a:schemeClr val="accent1"/>
                    </a:solidFill>
                  </a:tcPr>
                </a:tc>
                <a:tc>
                  <a:txBody>
                    <a:bodyPr/>
                    <a:lstStyle/>
                    <a:p>
                      <a:r>
                        <a:rPr lang="en-US" sz="1600" dirty="0">
                          <a:solidFill>
                            <a:schemeClr val="bg1"/>
                          </a:solidFill>
                          <a:latin typeface="+mj-lt"/>
                        </a:rPr>
                        <a:t>Microsoft Azure SQL Database </a:t>
                      </a:r>
                    </a:p>
                  </a:txBody>
                  <a:tcPr marL="186521" marR="20895" marT="93260" marB="93260">
                    <a:lnL w="12700" cap="flat" cmpd="sng" algn="ctr">
                      <a:solidFill>
                        <a:schemeClr val="bg1"/>
                      </a:solidFill>
                      <a:prstDash val="solid"/>
                      <a:round/>
                      <a:headEnd type="none" w="med" len="med"/>
                      <a:tailEnd type="none" w="med" len="med"/>
                    </a:lnL>
                    <a:lnR>
                      <a:noFill/>
                    </a:lnR>
                    <a:lnT>
                      <a:noFill/>
                    </a:lnT>
                    <a:lnB w="12700" cap="flat" cmpd="sng" algn="ctr">
                      <a:solidFill>
                        <a:schemeClr val="bg2"/>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482996">
                <a:tc>
                  <a:txBody>
                    <a:bodyPr/>
                    <a:lstStyle/>
                    <a:p>
                      <a:r>
                        <a:rPr lang="en-US" sz="1100" b="0" dirty="0">
                          <a:solidFill>
                            <a:schemeClr val="bg1"/>
                          </a:solidFill>
                        </a:rPr>
                        <a:t>Where you manage server-level security</a:t>
                      </a:r>
                    </a:p>
                  </a:txBody>
                  <a:tcPr marL="186521" marR="186521" marT="46630" marB="4663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US" sz="1100"/>
                        <a:t>The </a:t>
                      </a:r>
                      <a:r>
                        <a:rPr lang="en-US" sz="1100" b="1"/>
                        <a:t>Security</a:t>
                      </a:r>
                      <a:r>
                        <a:rPr lang="en-US" sz="1100"/>
                        <a:t> folder in SQL Server Management Studio's </a:t>
                      </a:r>
                      <a:r>
                        <a:rPr lang="en-US" sz="1100" b="1"/>
                        <a:t>Object Explorer</a:t>
                      </a:r>
                      <a:endParaRPr lang="en-US" sz="1100"/>
                    </a:p>
                  </a:txBody>
                  <a:tcPr marL="186521" marR="93260" marT="93260" marB="46630">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1100"/>
                        <a:t>The </a:t>
                      </a:r>
                      <a:r>
                        <a:rPr lang="en-US" sz="1100" b="1"/>
                        <a:t>master</a:t>
                      </a:r>
                      <a:r>
                        <a:rPr lang="en-US" sz="1100"/>
                        <a:t> database</a:t>
                      </a:r>
                    </a:p>
                  </a:txBody>
                  <a:tcPr marL="186521" marR="93260" marT="93260" marB="4663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1"/>
                  </a:ext>
                </a:extLst>
              </a:tr>
              <a:tr h="482996">
                <a:tc>
                  <a:txBody>
                    <a:bodyPr/>
                    <a:lstStyle/>
                    <a:p>
                      <a:r>
                        <a:rPr lang="en-US" sz="1100" b="0">
                          <a:solidFill>
                            <a:schemeClr val="bg1"/>
                          </a:solidFill>
                        </a:rPr>
                        <a:t>Server-level security role for creating logins</a:t>
                      </a:r>
                    </a:p>
                  </a:txBody>
                  <a:tcPr marL="186521" marR="186521" marT="46630" marB="4663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US" sz="1100" dirty="0" err="1">
                          <a:latin typeface="Consolas" panose="020B0609020204030204" pitchFamily="49" charset="0"/>
                          <a:cs typeface="Consolas" panose="020B0609020204030204" pitchFamily="49" charset="0"/>
                        </a:rPr>
                        <a:t>securityadmin</a:t>
                      </a:r>
                      <a:r>
                        <a:rPr lang="en-US" sz="1100" dirty="0"/>
                        <a:t> fixed server role</a:t>
                      </a:r>
                    </a:p>
                    <a:p>
                      <a:r>
                        <a:rPr lang="en-US" sz="1100" dirty="0"/>
                        <a:t>For more information, see </a:t>
                      </a:r>
                      <a:r>
                        <a:rPr lang="en-US" sz="1100" dirty="0">
                          <a:hlinkClick r:id="rId3"/>
                        </a:rPr>
                        <a:t>Server-Level Roles</a:t>
                      </a:r>
                      <a:endParaRPr lang="en-US" sz="1100" dirty="0"/>
                    </a:p>
                  </a:txBody>
                  <a:tcPr marL="186521" marR="93260" marT="93260" marB="46630">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1100" dirty="0" err="1">
                          <a:latin typeface="Consolas" panose="020B0609020204030204" pitchFamily="49" charset="0"/>
                          <a:cs typeface="Consolas" panose="020B0609020204030204" pitchFamily="49" charset="0"/>
                        </a:rPr>
                        <a:t>loginmanager</a:t>
                      </a:r>
                      <a:r>
                        <a:rPr lang="en-US" sz="1100" dirty="0"/>
                        <a:t> database role in the master database</a:t>
                      </a:r>
                    </a:p>
                  </a:txBody>
                  <a:tcPr marL="186521" marR="93260" marT="93260" marB="4663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2"/>
                  </a:ext>
                </a:extLst>
              </a:tr>
              <a:tr h="994777">
                <a:tc>
                  <a:txBody>
                    <a:bodyPr/>
                    <a:lstStyle/>
                    <a:p>
                      <a:r>
                        <a:rPr lang="en-US" sz="1100" b="0">
                          <a:solidFill>
                            <a:schemeClr val="bg1"/>
                          </a:solidFill>
                        </a:rPr>
                        <a:t>Commands for managing logins</a:t>
                      </a:r>
                    </a:p>
                  </a:txBody>
                  <a:tcPr marL="186521" marR="186521" marT="46630" marB="4663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nl-NL" sz="1100" dirty="0">
                          <a:latin typeface="Consolas" panose="020B0609020204030204" pitchFamily="49" charset="0"/>
                          <a:cs typeface="Consolas" panose="020B0609020204030204" pitchFamily="49" charset="0"/>
                        </a:rPr>
                        <a:t>CREATE LOGIN </a:t>
                      </a:r>
                    </a:p>
                    <a:p>
                      <a:r>
                        <a:rPr lang="nl-NL" sz="1100" dirty="0">
                          <a:latin typeface="Consolas" panose="020B0609020204030204" pitchFamily="49" charset="0"/>
                          <a:cs typeface="Consolas" panose="020B0609020204030204" pitchFamily="49" charset="0"/>
                        </a:rPr>
                        <a:t>ALTER LOGIN </a:t>
                      </a:r>
                    </a:p>
                    <a:p>
                      <a:r>
                        <a:rPr lang="nl-NL" sz="1100" dirty="0">
                          <a:latin typeface="Consolas" panose="020B0609020204030204" pitchFamily="49" charset="0"/>
                          <a:cs typeface="Consolas" panose="020B0609020204030204" pitchFamily="49" charset="0"/>
                        </a:rPr>
                        <a:t>DROP LOGIN </a:t>
                      </a:r>
                    </a:p>
                  </a:txBody>
                  <a:tcPr marL="186521" marR="93260" marT="93260" marB="46630">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1100" dirty="0">
                          <a:latin typeface="Consolas" panose="020B0609020204030204" pitchFamily="49" charset="0"/>
                          <a:cs typeface="Consolas" panose="020B0609020204030204" pitchFamily="49" charset="0"/>
                        </a:rPr>
                        <a:t>CREATE LOGIN </a:t>
                      </a:r>
                    </a:p>
                    <a:p>
                      <a:r>
                        <a:rPr lang="en-US" sz="1100" dirty="0">
                          <a:latin typeface="Consolas" panose="020B0609020204030204" pitchFamily="49" charset="0"/>
                          <a:cs typeface="Consolas" panose="020B0609020204030204" pitchFamily="49" charset="0"/>
                        </a:rPr>
                        <a:t>ALTER LOGIN </a:t>
                      </a:r>
                    </a:p>
                    <a:p>
                      <a:r>
                        <a:rPr lang="en-US" sz="1100" dirty="0">
                          <a:latin typeface="Consolas" panose="020B0609020204030204" pitchFamily="49" charset="0"/>
                          <a:cs typeface="Consolas" panose="020B0609020204030204" pitchFamily="49" charset="0"/>
                        </a:rPr>
                        <a:t>DROP LOGIN </a:t>
                      </a:r>
                    </a:p>
                    <a:p>
                      <a:r>
                        <a:rPr lang="en-US" sz="1100" dirty="0"/>
                        <a:t>(There are some parameter limitations and you must be connected to the </a:t>
                      </a:r>
                      <a:r>
                        <a:rPr lang="en-US" sz="1100" b="1" dirty="0"/>
                        <a:t>master</a:t>
                      </a:r>
                      <a:r>
                        <a:rPr lang="en-US" sz="1100" dirty="0"/>
                        <a:t> database)</a:t>
                      </a:r>
                    </a:p>
                  </a:txBody>
                  <a:tcPr marL="186521" marR="93260" marT="93260" marB="4663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3"/>
                  </a:ext>
                </a:extLst>
              </a:tr>
              <a:tr h="481845">
                <a:tc>
                  <a:txBody>
                    <a:bodyPr/>
                    <a:lstStyle/>
                    <a:p>
                      <a:r>
                        <a:rPr lang="en-US" sz="1100" b="0">
                          <a:solidFill>
                            <a:schemeClr val="bg1"/>
                          </a:solidFill>
                        </a:rPr>
                        <a:t>View that shows all logins</a:t>
                      </a:r>
                    </a:p>
                  </a:txBody>
                  <a:tcPr marL="186521" marR="186521" marT="46630" marB="4663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US" sz="1100" dirty="0" err="1">
                          <a:latin typeface="Consolas" panose="020B0609020204030204" pitchFamily="49" charset="0"/>
                          <a:cs typeface="Consolas" panose="020B0609020204030204" pitchFamily="49" charset="0"/>
                        </a:rPr>
                        <a:t>sys.syslogins</a:t>
                      </a:r>
                      <a:r>
                        <a:rPr lang="en-US" sz="1100" dirty="0"/>
                        <a:t> (</a:t>
                      </a:r>
                      <a:r>
                        <a:rPr lang="en-US" sz="1100" dirty="0" err="1">
                          <a:latin typeface="Consolas" panose="020B0609020204030204" pitchFamily="49" charset="0"/>
                          <a:cs typeface="Consolas" panose="020B0609020204030204" pitchFamily="49" charset="0"/>
                        </a:rPr>
                        <a:t>sys.sql_logins</a:t>
                      </a:r>
                      <a:r>
                        <a:rPr lang="en-US" sz="1100" dirty="0"/>
                        <a:t> for SQL Server authentication logins)</a:t>
                      </a:r>
                    </a:p>
                  </a:txBody>
                  <a:tcPr marL="186521" marR="93260" marT="93260" marB="46630">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1100" dirty="0" err="1">
                          <a:latin typeface="Consolas" panose="020B0609020204030204" pitchFamily="49" charset="0"/>
                          <a:cs typeface="Consolas" panose="020B0609020204030204" pitchFamily="49" charset="0"/>
                        </a:rPr>
                        <a:t>sys.sql_logins</a:t>
                      </a:r>
                      <a:r>
                        <a:rPr lang="en-US" sz="1100" dirty="0"/>
                        <a:t> </a:t>
                      </a:r>
                    </a:p>
                    <a:p>
                      <a:r>
                        <a:rPr lang="en-US" sz="1100" dirty="0"/>
                        <a:t>(You must be connected to the </a:t>
                      </a:r>
                      <a:r>
                        <a:rPr lang="en-US" sz="1100" b="1" dirty="0"/>
                        <a:t>master</a:t>
                      </a:r>
                      <a:r>
                        <a:rPr lang="en-US" sz="1100" dirty="0"/>
                        <a:t> database)</a:t>
                      </a:r>
                    </a:p>
                  </a:txBody>
                  <a:tcPr marL="186521" marR="93260" marT="93260" marB="4663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4"/>
                  </a:ext>
                </a:extLst>
              </a:tr>
              <a:tr h="482996">
                <a:tc>
                  <a:txBody>
                    <a:bodyPr/>
                    <a:lstStyle/>
                    <a:p>
                      <a:r>
                        <a:rPr lang="en-US" sz="1100" b="0">
                          <a:solidFill>
                            <a:schemeClr val="bg1"/>
                          </a:solidFill>
                        </a:rPr>
                        <a:t>Server-level role for creating databases</a:t>
                      </a:r>
                    </a:p>
                  </a:txBody>
                  <a:tcPr marL="186521" marR="186521" marT="46630" marB="4663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US" sz="1100" dirty="0" err="1">
                          <a:latin typeface="Consolas" panose="020B0609020204030204" pitchFamily="49" charset="0"/>
                          <a:cs typeface="Consolas" panose="020B0609020204030204" pitchFamily="49" charset="0"/>
                        </a:rPr>
                        <a:t>dbcreator</a:t>
                      </a:r>
                      <a:r>
                        <a:rPr lang="en-US" sz="1100" dirty="0"/>
                        <a:t> fixed database role</a:t>
                      </a:r>
                    </a:p>
                    <a:p>
                      <a:r>
                        <a:rPr lang="en-US" sz="1100" dirty="0"/>
                        <a:t>For more information, see </a:t>
                      </a:r>
                      <a:r>
                        <a:rPr lang="en-US" sz="1100" dirty="0">
                          <a:hlinkClick r:id="rId3"/>
                        </a:rPr>
                        <a:t>Server-Level Roles</a:t>
                      </a:r>
                      <a:endParaRPr lang="en-US" sz="1100" dirty="0"/>
                    </a:p>
                  </a:txBody>
                  <a:tcPr marL="186521" marR="93260" marT="93260" marB="46630">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1100" dirty="0" err="1">
                          <a:latin typeface="Consolas" panose="020B0609020204030204" pitchFamily="49" charset="0"/>
                          <a:cs typeface="Consolas" panose="020B0609020204030204" pitchFamily="49" charset="0"/>
                        </a:rPr>
                        <a:t>dbmanager</a:t>
                      </a:r>
                      <a:r>
                        <a:rPr lang="en-US" sz="1100" dirty="0"/>
                        <a:t> database role in the master database</a:t>
                      </a:r>
                    </a:p>
                  </a:txBody>
                  <a:tcPr marL="186521" marR="93260" marT="93260" marB="4663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5"/>
                  </a:ext>
                </a:extLst>
              </a:tr>
              <a:tr h="652822">
                <a:tc>
                  <a:txBody>
                    <a:bodyPr/>
                    <a:lstStyle/>
                    <a:p>
                      <a:r>
                        <a:rPr lang="en-US" sz="1100" b="0">
                          <a:solidFill>
                            <a:schemeClr val="bg1"/>
                          </a:solidFill>
                        </a:rPr>
                        <a:t>Command for creating a database</a:t>
                      </a:r>
                    </a:p>
                  </a:txBody>
                  <a:tcPr marL="186521" marR="186521" marT="46630" marB="4663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US" sz="1100" dirty="0">
                          <a:latin typeface="Consolas" panose="020B0609020204030204" pitchFamily="49" charset="0"/>
                          <a:cs typeface="Consolas" panose="020B0609020204030204" pitchFamily="49" charset="0"/>
                        </a:rPr>
                        <a:t>CREATE DATABASE </a:t>
                      </a:r>
                    </a:p>
                  </a:txBody>
                  <a:tcPr marL="186521" marR="93260" marT="93260" marB="46630">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1100" dirty="0">
                          <a:latin typeface="Consolas" panose="020B0609020204030204" pitchFamily="49" charset="0"/>
                          <a:cs typeface="Consolas" panose="020B0609020204030204" pitchFamily="49" charset="0"/>
                        </a:rPr>
                        <a:t>CREATE DATABASE </a:t>
                      </a:r>
                    </a:p>
                    <a:p>
                      <a:r>
                        <a:rPr lang="en-US" sz="1100" dirty="0"/>
                        <a:t>(There are some parameter limitations and you must be connected to the </a:t>
                      </a:r>
                      <a:r>
                        <a:rPr lang="en-US" sz="1100" b="1" dirty="0"/>
                        <a:t>master</a:t>
                      </a:r>
                      <a:r>
                        <a:rPr lang="en-US" sz="1100" dirty="0"/>
                        <a:t> database)</a:t>
                      </a:r>
                    </a:p>
                  </a:txBody>
                  <a:tcPr marL="186521" marR="93260" marT="93260" marB="4663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6"/>
                  </a:ext>
                </a:extLst>
              </a:tr>
              <a:tr h="721115">
                <a:tc>
                  <a:txBody>
                    <a:bodyPr/>
                    <a:lstStyle/>
                    <a:p>
                      <a:r>
                        <a:rPr lang="en-US" sz="1100" b="0">
                          <a:solidFill>
                            <a:schemeClr val="bg1"/>
                          </a:solidFill>
                        </a:rPr>
                        <a:t>Dropping databases</a:t>
                      </a:r>
                    </a:p>
                  </a:txBody>
                  <a:tcPr marL="186521" marR="186521" marT="46630" marB="4663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US" sz="1100" dirty="0">
                          <a:latin typeface="Consolas" panose="020B0609020204030204" pitchFamily="49" charset="0"/>
                          <a:cs typeface="Consolas" panose="020B0609020204030204" pitchFamily="49" charset="0"/>
                        </a:rPr>
                        <a:t>DROP DATABASE </a:t>
                      </a:r>
                    </a:p>
                  </a:txBody>
                  <a:tcPr marL="186521" marR="93260" marT="93260" marB="46630">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1100" dirty="0">
                          <a:latin typeface="Consolas" panose="020B0609020204030204" pitchFamily="49" charset="0"/>
                          <a:cs typeface="Consolas" panose="020B0609020204030204" pitchFamily="49" charset="0"/>
                        </a:rPr>
                        <a:t>DROP DATABASE </a:t>
                      </a:r>
                    </a:p>
                    <a:p>
                      <a:r>
                        <a:rPr lang="en-US" sz="1100" dirty="0"/>
                        <a:t>If a user is in the </a:t>
                      </a:r>
                      <a:r>
                        <a:rPr lang="en-US" sz="1100" b="1" dirty="0" err="1"/>
                        <a:t>dbmanager</a:t>
                      </a:r>
                      <a:r>
                        <a:rPr lang="en-US" sz="1100" dirty="0"/>
                        <a:t> role, they have permission to </a:t>
                      </a:r>
                      <a:r>
                        <a:rPr lang="en-US" sz="1100" dirty="0">
                          <a:latin typeface="Consolas" panose="020B0609020204030204" pitchFamily="49" charset="0"/>
                          <a:cs typeface="Consolas" panose="020B0609020204030204" pitchFamily="49" charset="0"/>
                        </a:rPr>
                        <a:t>DROP</a:t>
                      </a:r>
                      <a:r>
                        <a:rPr lang="en-US" sz="1100" dirty="0"/>
                        <a:t> any database, regardless of which user originally created it. </a:t>
                      </a:r>
                    </a:p>
                  </a:txBody>
                  <a:tcPr marL="186521" marR="93260" marT="93260" marB="4663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7"/>
                  </a:ext>
                </a:extLst>
              </a:tr>
              <a:tr h="310868">
                <a:tc>
                  <a:txBody>
                    <a:bodyPr/>
                    <a:lstStyle/>
                    <a:p>
                      <a:r>
                        <a:rPr lang="en-US" sz="1100" b="0" dirty="0">
                          <a:solidFill>
                            <a:schemeClr val="bg1"/>
                          </a:solidFill>
                        </a:rPr>
                        <a:t>View that lists all databases</a:t>
                      </a:r>
                    </a:p>
                  </a:txBody>
                  <a:tcPr marL="186521" marR="186521" marT="46630" marB="4663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US" sz="1100" dirty="0" err="1" smtClean="0">
                          <a:latin typeface="Consolas" panose="020B0609020204030204" pitchFamily="49" charset="0"/>
                          <a:cs typeface="Consolas" panose="020B0609020204030204" pitchFamily="49" charset="0"/>
                        </a:rPr>
                        <a:t>sys.databases</a:t>
                      </a:r>
                      <a:r>
                        <a:rPr lang="en-US" sz="1100" dirty="0" smtClean="0">
                          <a:latin typeface="Consolas" panose="020B0609020204030204" pitchFamily="49" charset="0"/>
                          <a:cs typeface="Consolas" panose="020B0609020204030204" pitchFamily="49" charset="0"/>
                        </a:rPr>
                        <a:t> </a:t>
                      </a:r>
                      <a:r>
                        <a:rPr lang="en-US" sz="1100" dirty="0" smtClean="0"/>
                        <a:t>(view</a:t>
                      </a:r>
                      <a:r>
                        <a:rPr lang="en-US" sz="1100" dirty="0"/>
                        <a:t>)</a:t>
                      </a:r>
                    </a:p>
                  </a:txBody>
                  <a:tcPr marL="186521" marR="93260" marT="93260" marB="46630">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1100" dirty="0" err="1" smtClean="0">
                          <a:latin typeface="Consolas" panose="020B0609020204030204" pitchFamily="49" charset="0"/>
                          <a:cs typeface="Consolas" panose="020B0609020204030204" pitchFamily="49" charset="0"/>
                        </a:rPr>
                        <a:t>sys.databases</a:t>
                      </a:r>
                      <a:r>
                        <a:rPr lang="en-US" sz="1100" dirty="0" smtClean="0">
                          <a:latin typeface="Consolas" panose="020B0609020204030204" pitchFamily="49" charset="0"/>
                          <a:cs typeface="Consolas" panose="020B0609020204030204" pitchFamily="49" charset="0"/>
                        </a:rPr>
                        <a:t> </a:t>
                      </a:r>
                      <a:r>
                        <a:rPr lang="en-US" sz="1100" dirty="0" smtClean="0"/>
                        <a:t>(You </a:t>
                      </a:r>
                      <a:r>
                        <a:rPr lang="en-US" sz="1100" dirty="0"/>
                        <a:t>must be connected to the </a:t>
                      </a:r>
                      <a:r>
                        <a:rPr lang="en-US" sz="1100" b="1" dirty="0"/>
                        <a:t>master</a:t>
                      </a:r>
                      <a:r>
                        <a:rPr lang="en-US" sz="1100" dirty="0"/>
                        <a:t> database)</a:t>
                      </a:r>
                    </a:p>
                  </a:txBody>
                  <a:tcPr marL="186521" marR="93260" marT="93260" marB="46630">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964715378"/>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Ins="91440"/>
          <a:lstStyle/>
          <a:p>
            <a:r>
              <a:rPr lang="en-US" dirty="0" smtClean="0"/>
              <a:t>Azure Active Directory integration</a:t>
            </a:r>
            <a:endParaRPr lang="en-US" dirty="0"/>
          </a:p>
        </p:txBody>
      </p:sp>
      <p:sp>
        <p:nvSpPr>
          <p:cNvPr id="171" name="Content Placeholder 1"/>
          <p:cNvSpPr txBox="1">
            <a:spLocks/>
          </p:cNvSpPr>
          <p:nvPr/>
        </p:nvSpPr>
        <p:spPr>
          <a:xfrm>
            <a:off x="589434" y="1606930"/>
            <a:ext cx="6955847" cy="3565112"/>
          </a:xfrm>
          <a:prstGeom prst="rect">
            <a:avLst/>
          </a:prstGeom>
        </p:spPr>
        <p:txBody>
          <a:bodyPr lIns="93260" tIns="126817" rIns="253634" bIns="126817"/>
          <a:lstStyle>
            <a:lvl1pPr marL="342886" indent="-342886" algn="l" defTabSz="457181" rtl="0" eaLnBrk="1" latinLnBrk="0" hangingPunct="1">
              <a:spcBef>
                <a:spcPts val="1000"/>
              </a:spcBef>
              <a:buFont typeface="Arial"/>
              <a:buChar char="•"/>
              <a:defRPr sz="1800" kern="1200">
                <a:solidFill>
                  <a:srgbClr val="FFFFFF"/>
                </a:solidFill>
                <a:latin typeface="Segoe UI"/>
                <a:ea typeface="+mn-ea"/>
                <a:cs typeface="Segoe UI"/>
              </a:defRPr>
            </a:lvl1pPr>
            <a:lvl2pPr marL="742919" indent="-285738" algn="l" defTabSz="457181" rtl="0" eaLnBrk="1" latinLnBrk="0" hangingPunct="1">
              <a:spcBef>
                <a:spcPts val="1000"/>
              </a:spcBef>
              <a:buFont typeface="Arial"/>
              <a:buChar char="–"/>
              <a:defRPr sz="1600" kern="1200">
                <a:solidFill>
                  <a:srgbClr val="FFFFFF"/>
                </a:solidFill>
                <a:latin typeface="Segoe UI"/>
                <a:ea typeface="+mn-ea"/>
                <a:cs typeface="Segoe UI"/>
              </a:defRPr>
            </a:lvl2pPr>
            <a:lvl3pPr marL="1142952" indent="-228591" algn="l" defTabSz="457181" rtl="0" eaLnBrk="1" latinLnBrk="0" hangingPunct="1">
              <a:spcBef>
                <a:spcPts val="1000"/>
              </a:spcBef>
              <a:buFont typeface="Arial"/>
              <a:buChar char="•"/>
              <a:defRPr sz="1400" kern="1200">
                <a:solidFill>
                  <a:srgbClr val="FFFFFF"/>
                </a:solidFill>
                <a:latin typeface="Segoe UI"/>
                <a:ea typeface="+mn-ea"/>
                <a:cs typeface="Segoe UI"/>
              </a:defRPr>
            </a:lvl3pPr>
            <a:lvl4pPr marL="1600134" indent="-228591" algn="l" defTabSz="457181" rtl="0" eaLnBrk="1" latinLnBrk="0" hangingPunct="1">
              <a:spcBef>
                <a:spcPts val="1000"/>
              </a:spcBef>
              <a:buFont typeface="Arial"/>
              <a:buChar char="–"/>
              <a:defRPr sz="1200" kern="1200">
                <a:solidFill>
                  <a:srgbClr val="FFFFFF"/>
                </a:solidFill>
                <a:latin typeface="Segoe UI"/>
                <a:ea typeface="+mn-ea"/>
                <a:cs typeface="Segoe UI"/>
              </a:defRPr>
            </a:lvl4pPr>
            <a:lvl5pPr marL="2057314" indent="-228591" algn="l" defTabSz="457181" rtl="0" eaLnBrk="1" latinLnBrk="0" hangingPunct="1">
              <a:spcBef>
                <a:spcPts val="1000"/>
              </a:spcBef>
              <a:buFont typeface="Arial"/>
              <a:buChar char="»"/>
              <a:defRPr sz="1000" kern="1200">
                <a:solidFill>
                  <a:srgbClr val="FFFFFF"/>
                </a:solidFill>
                <a:latin typeface="Segoe UI"/>
                <a:ea typeface="+mn-ea"/>
                <a:cs typeface="Segoe UI"/>
              </a:defRPr>
            </a:lvl5pPr>
            <a:lvl6pPr marL="2514495" indent="-228591" algn="l" defTabSz="457181" rtl="0" eaLnBrk="1" latinLnBrk="0" hangingPunct="1">
              <a:spcBef>
                <a:spcPct val="20000"/>
              </a:spcBef>
              <a:buFont typeface="Arial"/>
              <a:buChar char="•"/>
              <a:defRPr sz="2000" kern="1200">
                <a:solidFill>
                  <a:schemeClr val="tx1"/>
                </a:solidFill>
                <a:latin typeface="+mn-lt"/>
                <a:ea typeface="+mn-ea"/>
                <a:cs typeface="+mn-cs"/>
              </a:defRPr>
            </a:lvl6pPr>
            <a:lvl7pPr marL="2971676" indent="-228591" algn="l" defTabSz="457181" rtl="0" eaLnBrk="1" latinLnBrk="0" hangingPunct="1">
              <a:spcBef>
                <a:spcPct val="20000"/>
              </a:spcBef>
              <a:buFont typeface="Arial"/>
              <a:buChar char="•"/>
              <a:defRPr sz="2000" kern="1200">
                <a:solidFill>
                  <a:schemeClr val="tx1"/>
                </a:solidFill>
                <a:latin typeface="+mn-lt"/>
                <a:ea typeface="+mn-ea"/>
                <a:cs typeface="+mn-cs"/>
              </a:defRPr>
            </a:lvl7pPr>
            <a:lvl8pPr marL="3428857" indent="-228591" algn="l" defTabSz="457181" rtl="0" eaLnBrk="1" latinLnBrk="0" hangingPunct="1">
              <a:spcBef>
                <a:spcPct val="20000"/>
              </a:spcBef>
              <a:buFont typeface="Arial"/>
              <a:buChar char="•"/>
              <a:defRPr sz="2000" kern="1200">
                <a:solidFill>
                  <a:schemeClr val="tx1"/>
                </a:solidFill>
                <a:latin typeface="+mn-lt"/>
                <a:ea typeface="+mn-ea"/>
                <a:cs typeface="+mn-cs"/>
              </a:defRPr>
            </a:lvl8pPr>
            <a:lvl9pPr marL="3886038" indent="-228591" algn="l" defTabSz="457181"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34092">
              <a:spcBef>
                <a:spcPts val="612"/>
              </a:spcBef>
              <a:spcAft>
                <a:spcPts val="612"/>
              </a:spcAft>
              <a:buNone/>
            </a:pPr>
            <a:r>
              <a:rPr lang="en-US" sz="2448" dirty="0">
                <a:solidFill>
                  <a:srgbClr val="0072C6"/>
                </a:solidFill>
                <a:latin typeface="Segoe UI Light"/>
              </a:rPr>
              <a:t>Centrally manage user permissions</a:t>
            </a:r>
          </a:p>
          <a:p>
            <a:pPr marL="0" indent="0" defTabSz="634092">
              <a:spcBef>
                <a:spcPts val="612"/>
              </a:spcBef>
              <a:spcAft>
                <a:spcPts val="612"/>
              </a:spcAft>
              <a:buNone/>
            </a:pPr>
            <a:r>
              <a:rPr lang="en-US" sz="1836" dirty="0">
                <a:solidFill>
                  <a:srgbClr val="000000"/>
                </a:solidFill>
              </a:rPr>
              <a:t>Alternative to SQL Server authentication</a:t>
            </a:r>
          </a:p>
          <a:p>
            <a:pPr marL="0" indent="0" defTabSz="634092">
              <a:spcBef>
                <a:spcPts val="612"/>
              </a:spcBef>
              <a:spcAft>
                <a:spcPts val="612"/>
              </a:spcAft>
              <a:buNone/>
            </a:pPr>
            <a:r>
              <a:rPr lang="en-US" sz="1836" dirty="0">
                <a:solidFill>
                  <a:srgbClr val="000000"/>
                </a:solidFill>
              </a:rPr>
              <a:t>Limits proliferation of user identities across databases</a:t>
            </a:r>
          </a:p>
          <a:p>
            <a:pPr marL="0" indent="0" defTabSz="634092">
              <a:spcBef>
                <a:spcPts val="612"/>
              </a:spcBef>
              <a:spcAft>
                <a:spcPts val="612"/>
              </a:spcAft>
              <a:buNone/>
            </a:pPr>
            <a:r>
              <a:rPr lang="en-US" sz="1836" dirty="0">
                <a:solidFill>
                  <a:srgbClr val="000000"/>
                </a:solidFill>
              </a:rPr>
              <a:t>Allows password rotation in a single place</a:t>
            </a:r>
          </a:p>
          <a:p>
            <a:pPr marL="0" indent="0" defTabSz="634092">
              <a:spcBef>
                <a:spcPts val="612"/>
              </a:spcBef>
              <a:spcAft>
                <a:spcPts val="612"/>
              </a:spcAft>
              <a:buNone/>
            </a:pPr>
            <a:r>
              <a:rPr lang="en-US" sz="1836" dirty="0">
                <a:solidFill>
                  <a:srgbClr val="000000"/>
                </a:solidFill>
              </a:rPr>
              <a:t>Enables management of database permissions using </a:t>
            </a:r>
            <a:br>
              <a:rPr lang="en-US" sz="1836" dirty="0">
                <a:solidFill>
                  <a:srgbClr val="000000"/>
                </a:solidFill>
              </a:rPr>
            </a:br>
            <a:r>
              <a:rPr lang="en-US" sz="1836" dirty="0">
                <a:solidFill>
                  <a:srgbClr val="000000"/>
                </a:solidFill>
              </a:rPr>
              <a:t>external Azure Active Directory groups</a:t>
            </a:r>
          </a:p>
          <a:p>
            <a:pPr marL="0" indent="0" defTabSz="634092">
              <a:spcBef>
                <a:spcPts val="612"/>
              </a:spcBef>
              <a:spcAft>
                <a:spcPts val="612"/>
              </a:spcAft>
              <a:buNone/>
            </a:pPr>
            <a:r>
              <a:rPr lang="en-US" sz="1836" dirty="0">
                <a:solidFill>
                  <a:srgbClr val="000000"/>
                </a:solidFill>
              </a:rPr>
              <a:t>Stops password storing by using integrated Windows authentication and other forms of authentication supported </a:t>
            </a:r>
            <a:br>
              <a:rPr lang="en-US" sz="1836" dirty="0">
                <a:solidFill>
                  <a:srgbClr val="000000"/>
                </a:solidFill>
              </a:rPr>
            </a:br>
            <a:r>
              <a:rPr lang="en-US" sz="1836" dirty="0">
                <a:solidFill>
                  <a:srgbClr val="000000"/>
                </a:solidFill>
              </a:rPr>
              <a:t>by Azure Active Directory</a:t>
            </a:r>
          </a:p>
        </p:txBody>
      </p:sp>
      <p:sp>
        <p:nvSpPr>
          <p:cNvPr id="186" name="TextBox 185"/>
          <p:cNvSpPr txBox="1"/>
          <p:nvPr/>
        </p:nvSpPr>
        <p:spPr>
          <a:xfrm>
            <a:off x="324966" y="6054999"/>
            <a:ext cx="2509987" cy="560645"/>
          </a:xfrm>
          <a:prstGeom prst="rect">
            <a:avLst/>
          </a:prstGeom>
          <a:noFill/>
        </p:spPr>
        <p:txBody>
          <a:bodyPr wrap="none" lIns="186521" tIns="149217" rIns="186521" bIns="149217" rtlCol="0">
            <a:spAutoFit/>
          </a:bodyPr>
          <a:lstStyle/>
          <a:p>
            <a:pPr defTabSz="932597">
              <a:lnSpc>
                <a:spcPct val="90000"/>
              </a:lnSpc>
              <a:spcAft>
                <a:spcPts val="612"/>
              </a:spcAft>
            </a:pPr>
            <a:r>
              <a:rPr lang="en-US" sz="1836" i="1" dirty="0">
                <a:gradFill>
                  <a:gsLst>
                    <a:gs pos="2917">
                      <a:srgbClr val="494949"/>
                    </a:gs>
                    <a:gs pos="30000">
                      <a:srgbClr val="494949"/>
                    </a:gs>
                  </a:gsLst>
                  <a:lin ang="5400000" scaled="0"/>
                </a:gradFill>
                <a:latin typeface="Segoe UI Light"/>
              </a:rPr>
              <a:t>Status: Public preview</a:t>
            </a:r>
          </a:p>
        </p:txBody>
      </p:sp>
      <p:pic>
        <p:nvPicPr>
          <p:cNvPr id="144" name="Picture 143"/>
          <p:cNvPicPr>
            <a:picLocks noChangeAspect="1"/>
          </p:cNvPicPr>
          <p:nvPr/>
        </p:nvPicPr>
        <p:blipFill>
          <a:blip r:embed="rId3"/>
          <a:stretch>
            <a:fillRect/>
          </a:stretch>
        </p:blipFill>
        <p:spPr>
          <a:xfrm>
            <a:off x="7285037" y="3573462"/>
            <a:ext cx="6116637" cy="4081291"/>
          </a:xfrm>
          <a:prstGeom prst="rect">
            <a:avLst/>
          </a:prstGeom>
        </p:spPr>
      </p:pic>
    </p:spTree>
    <p:extLst>
      <p:ext uri="{BB962C8B-B14F-4D97-AF65-F5344CB8AC3E}">
        <p14:creationId xmlns:p14="http://schemas.microsoft.com/office/powerpoint/2010/main" val="412371618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Trust architecture</a:t>
            </a:r>
            <a:endParaRPr lang="en-US" dirty="0"/>
          </a:p>
        </p:txBody>
      </p:sp>
      <p:sp>
        <p:nvSpPr>
          <p:cNvPr id="172" name="Rectangle 171"/>
          <p:cNvSpPr/>
          <p:nvPr/>
        </p:nvSpPr>
        <p:spPr>
          <a:xfrm>
            <a:off x="361002" y="1169318"/>
            <a:ext cx="6836236" cy="478376"/>
          </a:xfrm>
          <a:prstGeom prst="rect">
            <a:avLst/>
          </a:prstGeom>
        </p:spPr>
        <p:txBody>
          <a:bodyPr wrap="square">
            <a:spAutoFit/>
          </a:bodyPr>
          <a:lstStyle/>
          <a:p>
            <a:pPr defTabSz="634092">
              <a:spcAft>
                <a:spcPts val="1224"/>
              </a:spcAft>
            </a:pPr>
            <a:r>
              <a:rPr lang="en-US" sz="2448" dirty="0">
                <a:solidFill>
                  <a:srgbClr val="0072C6"/>
                </a:solidFill>
                <a:latin typeface="Segoe UI Light"/>
              </a:rPr>
              <a:t>Azure Active Directory and Azure SQL Database</a:t>
            </a:r>
          </a:p>
        </p:txBody>
      </p:sp>
      <p:sp>
        <p:nvSpPr>
          <p:cNvPr id="186" name="TextBox 185"/>
          <p:cNvSpPr txBox="1"/>
          <p:nvPr/>
        </p:nvSpPr>
        <p:spPr>
          <a:xfrm>
            <a:off x="324966" y="6054999"/>
            <a:ext cx="2509987" cy="560645"/>
          </a:xfrm>
          <a:prstGeom prst="rect">
            <a:avLst/>
          </a:prstGeom>
          <a:noFill/>
        </p:spPr>
        <p:txBody>
          <a:bodyPr wrap="none" lIns="186521" tIns="149217" rIns="186521" bIns="149217" rtlCol="0">
            <a:spAutoFit/>
          </a:bodyPr>
          <a:lstStyle/>
          <a:p>
            <a:pPr defTabSz="932597">
              <a:lnSpc>
                <a:spcPct val="90000"/>
              </a:lnSpc>
              <a:spcAft>
                <a:spcPts val="612"/>
              </a:spcAft>
            </a:pPr>
            <a:r>
              <a:rPr lang="en-US" sz="1836" i="1" dirty="0">
                <a:gradFill>
                  <a:gsLst>
                    <a:gs pos="2917">
                      <a:srgbClr val="494949"/>
                    </a:gs>
                    <a:gs pos="30000">
                      <a:srgbClr val="494949"/>
                    </a:gs>
                  </a:gsLst>
                  <a:lin ang="5400000" scaled="0"/>
                </a:gradFill>
                <a:latin typeface="Segoe UI Light"/>
              </a:rPr>
              <a:t>Status: Public preview</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1" b="24000"/>
          <a:stretch/>
        </p:blipFill>
        <p:spPr>
          <a:xfrm>
            <a:off x="832615" y="1915597"/>
            <a:ext cx="10787423" cy="3983546"/>
          </a:xfrm>
          <a:prstGeom prst="rect">
            <a:avLst/>
          </a:prstGeom>
        </p:spPr>
      </p:pic>
      <p:sp>
        <p:nvSpPr>
          <p:cNvPr id="7" name="TextBox 6"/>
          <p:cNvSpPr txBox="1"/>
          <p:nvPr/>
        </p:nvSpPr>
        <p:spPr>
          <a:xfrm>
            <a:off x="2082928" y="4799293"/>
            <a:ext cx="2897595" cy="1276279"/>
          </a:xfrm>
          <a:prstGeom prst="rect">
            <a:avLst/>
          </a:prstGeom>
          <a:noFill/>
        </p:spPr>
        <p:txBody>
          <a:bodyPr wrap="square" lIns="186521" tIns="149217" rIns="186521" bIns="149217" rtlCol="0">
            <a:spAutoFit/>
          </a:bodyPr>
          <a:lstStyle/>
          <a:p>
            <a:pPr algn="ctr" defTabSz="932597">
              <a:lnSpc>
                <a:spcPct val="200000"/>
              </a:lnSpc>
              <a:spcAft>
                <a:spcPts val="612"/>
              </a:spcAft>
            </a:pPr>
            <a:r>
              <a:rPr lang="en-US" sz="1428" dirty="0">
                <a:solidFill>
                  <a:srgbClr val="494949"/>
                </a:solidFill>
                <a:latin typeface="Segoe UI"/>
              </a:rPr>
              <a:t>SQL Server Management Suite</a:t>
            </a:r>
            <a:endParaRPr lang="en-US" sz="2448" dirty="0">
              <a:solidFill>
                <a:srgbClr val="494949"/>
              </a:solidFill>
              <a:latin typeface="Segoe UI"/>
            </a:endParaRPr>
          </a:p>
          <a:p>
            <a:pPr algn="ctr" defTabSz="932597">
              <a:lnSpc>
                <a:spcPct val="200000"/>
              </a:lnSpc>
              <a:spcAft>
                <a:spcPts val="612"/>
              </a:spcAft>
            </a:pPr>
            <a:r>
              <a:rPr lang="en-US" sz="1428" dirty="0">
                <a:solidFill>
                  <a:srgbClr val="494949"/>
                </a:solidFill>
                <a:latin typeface="Segoe UI"/>
              </a:rPr>
              <a:t>SQL Server Data Tools</a:t>
            </a:r>
            <a:endParaRPr lang="en-US" sz="1020" dirty="0">
              <a:solidFill>
                <a:srgbClr val="494949"/>
              </a:solidFill>
              <a:latin typeface="Segoe UI"/>
            </a:endParaRPr>
          </a:p>
        </p:txBody>
      </p:sp>
      <p:sp>
        <p:nvSpPr>
          <p:cNvPr id="148" name="TextBox 147"/>
          <p:cNvSpPr txBox="1"/>
          <p:nvPr/>
        </p:nvSpPr>
        <p:spPr>
          <a:xfrm>
            <a:off x="6782926" y="5060094"/>
            <a:ext cx="3439709" cy="696841"/>
          </a:xfrm>
          <a:prstGeom prst="rect">
            <a:avLst/>
          </a:prstGeom>
          <a:noFill/>
        </p:spPr>
        <p:txBody>
          <a:bodyPr wrap="square" lIns="186521" tIns="149217" rIns="186521" bIns="149217" rtlCol="0">
            <a:spAutoFit/>
          </a:bodyPr>
          <a:lstStyle/>
          <a:p>
            <a:pPr defTabSz="932597">
              <a:lnSpc>
                <a:spcPct val="90000"/>
              </a:lnSpc>
              <a:spcAft>
                <a:spcPts val="612"/>
              </a:spcAft>
            </a:pPr>
            <a:r>
              <a:rPr lang="en-US" sz="1428" dirty="0">
                <a:solidFill>
                  <a:srgbClr val="494949"/>
                </a:solidFill>
                <a:latin typeface="Segoe UI"/>
              </a:rPr>
              <a:t>Azure Active Directory Authentication Library for SQL Server (ADALSQL)</a:t>
            </a:r>
            <a:endParaRPr lang="en-US" sz="1020" dirty="0">
              <a:solidFill>
                <a:srgbClr val="494949"/>
              </a:solidFill>
              <a:latin typeface="Segoe UI"/>
            </a:endParaRPr>
          </a:p>
        </p:txBody>
      </p:sp>
    </p:spTree>
    <p:extLst>
      <p:ext uri="{BB962C8B-B14F-4D97-AF65-F5344CB8AC3E}">
        <p14:creationId xmlns:p14="http://schemas.microsoft.com/office/powerpoint/2010/main" val="309310855"/>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nvPr>
        </p:nvGraphicFramePr>
        <p:xfrm>
          <a:off x="489212" y="1561996"/>
          <a:ext cx="11468480" cy="2608303"/>
        </p:xfrm>
        <a:graphic>
          <a:graphicData uri="http://schemas.openxmlformats.org/drawingml/2006/table">
            <a:tbl>
              <a:tblPr/>
              <a:tblGrid>
                <a:gridCol w="2235854">
                  <a:extLst>
                    <a:ext uri="{9D8B030D-6E8A-4147-A177-3AD203B41FA5}">
                      <a16:colId xmlns:a16="http://schemas.microsoft.com/office/drawing/2014/main" val="20000"/>
                    </a:ext>
                  </a:extLst>
                </a:gridCol>
                <a:gridCol w="2932792">
                  <a:extLst>
                    <a:ext uri="{9D8B030D-6E8A-4147-A177-3AD203B41FA5}">
                      <a16:colId xmlns:a16="http://schemas.microsoft.com/office/drawing/2014/main" val="20001"/>
                    </a:ext>
                  </a:extLst>
                </a:gridCol>
                <a:gridCol w="6299834">
                  <a:extLst>
                    <a:ext uri="{9D8B030D-6E8A-4147-A177-3AD203B41FA5}">
                      <a16:colId xmlns:a16="http://schemas.microsoft.com/office/drawing/2014/main" val="20002"/>
                    </a:ext>
                  </a:extLst>
                </a:gridCol>
              </a:tblGrid>
              <a:tr h="435215">
                <a:tc>
                  <a:txBody>
                    <a:bodyPr/>
                    <a:lstStyle/>
                    <a:p>
                      <a:r>
                        <a:rPr lang="en-US" sz="1600" b="0" dirty="0" smtClean="0">
                          <a:solidFill>
                            <a:schemeClr val="bg1"/>
                          </a:solidFill>
                          <a:latin typeface="+mj-lt"/>
                        </a:rPr>
                        <a:t>Encryption Type</a:t>
                      </a:r>
                      <a:endParaRPr lang="en-US" sz="1600" b="0" dirty="0">
                        <a:solidFill>
                          <a:schemeClr val="bg1"/>
                        </a:solidFill>
                        <a:latin typeface="+mj-lt"/>
                      </a:endParaRPr>
                    </a:p>
                  </a:txBody>
                  <a:tcPr marL="186521" marR="20895" marT="93260" marB="9326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solidFill>
                  </a:tcPr>
                </a:tc>
                <a:tc>
                  <a:txBody>
                    <a:bodyPr/>
                    <a:lstStyle/>
                    <a:p>
                      <a:r>
                        <a:rPr lang="en-US" sz="1600" dirty="0" smtClean="0">
                          <a:solidFill>
                            <a:schemeClr val="bg1"/>
                          </a:solidFill>
                          <a:latin typeface="+mj-lt"/>
                        </a:rPr>
                        <a:t>Type</a:t>
                      </a:r>
                      <a:endParaRPr lang="en-US" sz="1600" dirty="0">
                        <a:solidFill>
                          <a:schemeClr val="bg1"/>
                        </a:solidFill>
                        <a:latin typeface="+mj-lt"/>
                      </a:endParaRPr>
                    </a:p>
                  </a:txBody>
                  <a:tcPr marL="186521" marR="20895" marT="93260" marB="9326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a:noFill/>
                    </a:lnT>
                    <a:lnB w="12700" cap="flat" cmpd="sng" algn="ctr">
                      <a:solidFill>
                        <a:schemeClr val="bg2"/>
                      </a:solidFill>
                      <a:prstDash val="solid"/>
                      <a:round/>
                      <a:headEnd type="none" w="med" len="med"/>
                      <a:tailEnd type="none" w="med" len="med"/>
                    </a:lnB>
                    <a:solidFill>
                      <a:schemeClr val="accent1"/>
                    </a:solidFill>
                  </a:tcPr>
                </a:tc>
                <a:tc>
                  <a:txBody>
                    <a:bodyPr/>
                    <a:lstStyle/>
                    <a:p>
                      <a:r>
                        <a:rPr lang="en-US" sz="1600" dirty="0" smtClean="0">
                          <a:solidFill>
                            <a:schemeClr val="bg1"/>
                          </a:solidFill>
                          <a:latin typeface="+mj-lt"/>
                        </a:rPr>
                        <a:t>Customer Value</a:t>
                      </a:r>
                      <a:endParaRPr lang="en-US" sz="1600" dirty="0">
                        <a:solidFill>
                          <a:schemeClr val="bg1"/>
                        </a:solidFill>
                        <a:latin typeface="+mj-lt"/>
                      </a:endParaRPr>
                    </a:p>
                  </a:txBody>
                  <a:tcPr marL="186521" marR="20895" marT="93260" marB="93260">
                    <a:lnL w="12700" cap="flat" cmpd="sng" algn="ctr">
                      <a:solidFill>
                        <a:schemeClr val="bg1"/>
                      </a:solidFill>
                      <a:prstDash val="solid"/>
                      <a:round/>
                      <a:headEnd type="none" w="med" len="med"/>
                      <a:tailEnd type="none" w="med" len="med"/>
                    </a:lnL>
                    <a:lnR>
                      <a:noFill/>
                    </a:lnR>
                    <a:lnT>
                      <a:noFill/>
                    </a:lnT>
                    <a:lnB w="12700" cap="flat" cmpd="sng" algn="ctr">
                      <a:solidFill>
                        <a:schemeClr val="bg2"/>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760133">
                <a:tc>
                  <a:txBody>
                    <a:bodyPr/>
                    <a:lstStyle/>
                    <a:p>
                      <a:r>
                        <a:rPr lang="en-US" sz="1300" b="0" dirty="0" smtClean="0">
                          <a:solidFill>
                            <a:srgbClr val="494949"/>
                          </a:solidFill>
                        </a:rPr>
                        <a:t>Encryption-In-Transit</a:t>
                      </a:r>
                      <a:endParaRPr lang="en-US" sz="1300" b="0" dirty="0">
                        <a:solidFill>
                          <a:srgbClr val="494949"/>
                        </a:solidFill>
                      </a:endParaRPr>
                    </a:p>
                  </a:txBody>
                  <a:tcPr marL="186521" marR="186521" marT="93260" marB="18652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2"/>
                    </a:solidFill>
                  </a:tcPr>
                </a:tc>
                <a:tc>
                  <a:txBody>
                    <a:bodyPr/>
                    <a:lstStyle/>
                    <a:p>
                      <a:r>
                        <a:rPr lang="en-US" sz="1200" dirty="0" smtClean="0"/>
                        <a:t>TLS</a:t>
                      </a:r>
                      <a:r>
                        <a:rPr lang="en-US" sz="1200" baseline="0" dirty="0" smtClean="0"/>
                        <a:t> from Client to Server</a:t>
                      </a:r>
                    </a:p>
                    <a:p>
                      <a:r>
                        <a:rPr lang="en-US" sz="1200" baseline="0" dirty="0" smtClean="0"/>
                        <a:t>TLS = Transport Layer Security</a:t>
                      </a:r>
                      <a:endParaRPr lang="en-US" sz="1200" dirty="0"/>
                    </a:p>
                  </a:txBody>
                  <a:tcPr marL="186521" marR="93260" marT="93260" marB="186521">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1200" dirty="0" smtClean="0"/>
                        <a:t>Protects data between client and server </a:t>
                      </a:r>
                      <a:r>
                        <a:rPr lang="en-US" sz="1200" baseline="0" dirty="0" smtClean="0"/>
                        <a:t>against snooping &amp; man-in-the-middle attacks.</a:t>
                      </a:r>
                    </a:p>
                    <a:p>
                      <a:r>
                        <a:rPr lang="en-US" sz="1200" baseline="0" dirty="0" smtClean="0"/>
                        <a:t>SQL DB is phasing out SSL 3.0 and TLS 1.0 in favor of TLS 1.2.</a:t>
                      </a:r>
                      <a:endParaRPr lang="en-US" sz="1200" dirty="0"/>
                    </a:p>
                  </a:txBody>
                  <a:tcPr marL="186521" marR="93260" marT="93260" marB="186521">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1"/>
                  </a:ext>
                </a:extLst>
              </a:tr>
              <a:tr h="652822">
                <a:tc>
                  <a:txBody>
                    <a:bodyPr/>
                    <a:lstStyle/>
                    <a:p>
                      <a:r>
                        <a:rPr lang="en-US" sz="1300" b="0" dirty="0" smtClean="0">
                          <a:solidFill>
                            <a:srgbClr val="494949"/>
                          </a:solidFill>
                        </a:rPr>
                        <a:t>Encryption-At-Rest</a:t>
                      </a:r>
                      <a:endParaRPr lang="en-US" sz="1300" b="0" dirty="0">
                        <a:solidFill>
                          <a:srgbClr val="494949"/>
                        </a:solidFill>
                      </a:endParaRPr>
                    </a:p>
                  </a:txBody>
                  <a:tcPr marL="186521" marR="186521" marT="93260" marB="18652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2D2D2"/>
                    </a:solidFill>
                  </a:tcPr>
                </a:tc>
                <a:tc>
                  <a:txBody>
                    <a:bodyPr/>
                    <a:lstStyle/>
                    <a:p>
                      <a:r>
                        <a:rPr lang="en-US" sz="1200" baseline="0" dirty="0" smtClean="0"/>
                        <a:t>TDE for SQL DB</a:t>
                      </a:r>
                    </a:p>
                    <a:p>
                      <a:r>
                        <a:rPr lang="en-US" sz="1200" baseline="0" dirty="0" smtClean="0"/>
                        <a:t>TDE = Transparent Data Encryption</a:t>
                      </a:r>
                    </a:p>
                  </a:txBody>
                  <a:tcPr marL="186521" marR="93260" marT="93260" marB="186521">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1200" dirty="0" smtClean="0"/>
                        <a:t>Protects</a:t>
                      </a:r>
                      <a:r>
                        <a:rPr lang="en-US" sz="1200" baseline="0" dirty="0" smtClean="0"/>
                        <a:t> data on disk. Key management done by Azure.</a:t>
                      </a:r>
                    </a:p>
                    <a:p>
                      <a:r>
                        <a:rPr lang="en-US" sz="1200" b="1" baseline="0" dirty="0" smtClean="0"/>
                        <a:t>Makes it easier to obtain compliance.</a:t>
                      </a:r>
                      <a:endParaRPr lang="en-US" sz="1200" b="1" dirty="0"/>
                    </a:p>
                  </a:txBody>
                  <a:tcPr marL="186521" marR="93260" marT="93260" marB="186521">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2"/>
                  </a:ext>
                </a:extLst>
              </a:tr>
              <a:tr h="760133">
                <a:tc>
                  <a:txBody>
                    <a:bodyPr/>
                    <a:lstStyle/>
                    <a:p>
                      <a:r>
                        <a:rPr lang="en-US" sz="1300" b="0" dirty="0" smtClean="0">
                          <a:solidFill>
                            <a:srgbClr val="494949"/>
                          </a:solidFill>
                        </a:rPr>
                        <a:t>Encryption-End-To-End</a:t>
                      </a:r>
                    </a:p>
                  </a:txBody>
                  <a:tcPr marL="186521" marR="186521" marT="93260" marB="186521">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D2D2D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Client-side column encryption for SQL DB (library available for download)</a:t>
                      </a:r>
                    </a:p>
                  </a:txBody>
                  <a:tcPr marL="186521" marR="93260" marT="93260" marB="186521">
                    <a:lnL w="12700" cap="flat" cmpd="sng" algn="ctr">
                      <a:solidFill>
                        <a:schemeClr val="bg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tc>
                  <a:txBody>
                    <a:bodyPr/>
                    <a:lstStyle/>
                    <a:p>
                      <a:r>
                        <a:rPr lang="en-US" sz="1200" baseline="0" dirty="0" smtClean="0"/>
                        <a:t>Data protected end-to-end but application is aware of encrypted columns. </a:t>
                      </a:r>
                    </a:p>
                    <a:p>
                      <a:r>
                        <a:rPr lang="en-US" sz="1200" b="1" baseline="0" dirty="0" smtClean="0"/>
                        <a:t>Used in the absence of data masking and TDE for compliance related scenarios.</a:t>
                      </a:r>
                      <a:endParaRPr lang="en-US" sz="1200" b="1" dirty="0"/>
                    </a:p>
                  </a:txBody>
                  <a:tcPr marL="186521" marR="93260" marT="93260" marB="186521">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10" name="Freeform 6"/>
          <p:cNvSpPr>
            <a:spLocks/>
          </p:cNvSpPr>
          <p:nvPr/>
        </p:nvSpPr>
        <p:spPr bwMode="auto">
          <a:xfrm flipH="1">
            <a:off x="9397392" y="4391872"/>
            <a:ext cx="2118230" cy="1296079"/>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chemeClr val="bg2">
              <a:lumMod val="90000"/>
            </a:schemeClr>
          </a:solidFill>
          <a:ln>
            <a:noFill/>
          </a:ln>
          <a:extLst/>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latin typeface="Calibri" panose="020F0502020204030204"/>
            </a:endParaRPr>
          </a:p>
        </p:txBody>
      </p:sp>
      <p:sp>
        <p:nvSpPr>
          <p:cNvPr id="12" name="TextBox 11"/>
          <p:cNvSpPr txBox="1"/>
          <p:nvPr/>
        </p:nvSpPr>
        <p:spPr>
          <a:xfrm>
            <a:off x="7655026" y="5456687"/>
            <a:ext cx="1512507" cy="766513"/>
          </a:xfrm>
          <a:prstGeom prst="rect">
            <a:avLst/>
          </a:prstGeom>
          <a:noFill/>
        </p:spPr>
        <p:txBody>
          <a:bodyPr wrap="square" rtlCol="0">
            <a:spAutoFit/>
          </a:bodyPr>
          <a:lstStyle/>
          <a:p>
            <a:pPr defTabSz="951304">
              <a:defRPr/>
            </a:pPr>
            <a:r>
              <a:rPr lang="en-US" sz="1428" kern="0" dirty="0">
                <a:solidFill>
                  <a:srgbClr val="0072C6">
                    <a:lumMod val="50000"/>
                  </a:srgbClr>
                </a:solidFill>
                <a:latin typeface="Segoe UI Light"/>
              </a:rPr>
              <a:t>Database Files, Backups, </a:t>
            </a:r>
            <a:r>
              <a:rPr lang="en-US" sz="1428" kern="0" dirty="0" err="1">
                <a:solidFill>
                  <a:srgbClr val="0072C6">
                    <a:lumMod val="50000"/>
                  </a:srgbClr>
                </a:solidFill>
                <a:latin typeface="Segoe UI Light"/>
              </a:rPr>
              <a:t>Tx</a:t>
            </a:r>
            <a:r>
              <a:rPr lang="en-US" sz="1428" kern="0" dirty="0">
                <a:solidFill>
                  <a:srgbClr val="0072C6">
                    <a:lumMod val="50000"/>
                  </a:srgbClr>
                </a:solidFill>
                <a:latin typeface="Segoe UI Light"/>
              </a:rPr>
              <a:t> Log, </a:t>
            </a:r>
            <a:r>
              <a:rPr lang="en-US" sz="1428" kern="0" dirty="0" err="1">
                <a:solidFill>
                  <a:srgbClr val="0072C6">
                    <a:lumMod val="50000"/>
                  </a:srgbClr>
                </a:solidFill>
                <a:latin typeface="Segoe UI Light"/>
              </a:rPr>
              <a:t>TempDB</a:t>
            </a:r>
            <a:endParaRPr lang="en-US" sz="1428" kern="0" dirty="0">
              <a:solidFill>
                <a:srgbClr val="0072C6">
                  <a:lumMod val="50000"/>
                </a:srgbClr>
              </a:solidFill>
              <a:latin typeface="Segoe UI Light"/>
            </a:endParaRPr>
          </a:p>
        </p:txBody>
      </p:sp>
      <p:grpSp>
        <p:nvGrpSpPr>
          <p:cNvPr id="5" name="Group 4"/>
          <p:cNvGrpSpPr/>
          <p:nvPr/>
        </p:nvGrpSpPr>
        <p:grpSpPr>
          <a:xfrm>
            <a:off x="6142962" y="4639916"/>
            <a:ext cx="1024354" cy="1036465"/>
            <a:chOff x="8423275" y="4475291"/>
            <a:chExt cx="1004360" cy="1016234"/>
          </a:xfrm>
        </p:grpSpPr>
        <p:sp>
          <p:nvSpPr>
            <p:cNvPr id="11" name="Oval 10"/>
            <p:cNvSpPr/>
            <p:nvPr/>
          </p:nvSpPr>
          <p:spPr bwMode="auto">
            <a:xfrm>
              <a:off x="8459171" y="4511218"/>
              <a:ext cx="916384" cy="23945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 name="Freeform 12"/>
            <p:cNvSpPr>
              <a:spLocks noEditPoints="1"/>
            </p:cNvSpPr>
            <p:nvPr/>
          </p:nvSpPr>
          <p:spPr bwMode="auto">
            <a:xfrm flipH="1">
              <a:off x="8423275" y="4475291"/>
              <a:ext cx="1004360" cy="1016234"/>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373041" rIns="93260" bIns="46630" numCol="1" anchor="ctr" anchorCtr="0" compatLnSpc="1">
              <a:prstTxWarp prst="textNoShape">
                <a:avLst/>
              </a:prstTxWarp>
            </a:bodyPr>
            <a:lstStyle/>
            <a:p>
              <a:pPr algn="ctr" defTabSz="951304">
                <a:spcBef>
                  <a:spcPts val="612"/>
                </a:spcBef>
                <a:defRPr/>
              </a:pPr>
              <a:endParaRPr lang="en-US" sz="1428" kern="0" dirty="0">
                <a:solidFill>
                  <a:srgbClr val="FFFFFF"/>
                </a:solidFill>
                <a:latin typeface="Segoe UI Semibold" panose="020B0702040204020203" pitchFamily="34" charset="0"/>
                <a:cs typeface="Segoe UI Semibold" panose="020B0702040204020203" pitchFamily="34" charset="0"/>
              </a:endParaRPr>
            </a:p>
          </p:txBody>
        </p:sp>
      </p:grpSp>
      <p:grpSp>
        <p:nvGrpSpPr>
          <p:cNvPr id="2" name="Group 1"/>
          <p:cNvGrpSpPr/>
          <p:nvPr/>
        </p:nvGrpSpPr>
        <p:grpSpPr>
          <a:xfrm>
            <a:off x="-633112" y="4394365"/>
            <a:ext cx="7262641" cy="2249269"/>
            <a:chOff x="-677392" y="4151598"/>
            <a:chExt cx="7627802" cy="2362361"/>
          </a:xfrm>
        </p:grpSpPr>
        <p:sp>
          <p:nvSpPr>
            <p:cNvPr id="48" name="Freeform 47"/>
            <p:cNvSpPr>
              <a:spLocks/>
            </p:cNvSpPr>
            <p:nvPr/>
          </p:nvSpPr>
          <p:spPr bwMode="auto">
            <a:xfrm flipH="1">
              <a:off x="372484" y="5369314"/>
              <a:ext cx="6577926" cy="1138533"/>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49" name="Freeform 29"/>
            <p:cNvSpPr>
              <a:spLocks/>
            </p:cNvSpPr>
            <p:nvPr/>
          </p:nvSpPr>
          <p:spPr bwMode="auto">
            <a:xfrm>
              <a:off x="-677392" y="5462337"/>
              <a:ext cx="4751730" cy="1051622"/>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grpSp>
          <p:nvGrpSpPr>
            <p:cNvPr id="15" name="Group 37"/>
            <p:cNvGrpSpPr/>
            <p:nvPr/>
          </p:nvGrpSpPr>
          <p:grpSpPr>
            <a:xfrm>
              <a:off x="3321798" y="4151598"/>
              <a:ext cx="623814" cy="1785215"/>
              <a:chOff x="5893176" y="3792885"/>
              <a:chExt cx="585200" cy="1674708"/>
            </a:xfrm>
          </p:grpSpPr>
          <p:sp>
            <p:nvSpPr>
              <p:cNvPr id="16"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17"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18"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19"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20"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21"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22"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23"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24"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25"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26"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27"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28"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29"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0"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1"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2"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3"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4"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5"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6"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7"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8"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9"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40"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41"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42"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43"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44"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45"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46"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47"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grpSp>
      </p:grpSp>
      <p:sp>
        <p:nvSpPr>
          <p:cNvPr id="51" name="Left-Right Arrow 50"/>
          <p:cNvSpPr/>
          <p:nvPr/>
        </p:nvSpPr>
        <p:spPr>
          <a:xfrm>
            <a:off x="4336337" y="5052013"/>
            <a:ext cx="1422100" cy="364316"/>
          </a:xfrm>
          <a:prstGeom prst="leftRightArrow">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428" dirty="0">
              <a:solidFill>
                <a:srgbClr val="FFFFFF"/>
              </a:solidFill>
              <a:latin typeface="Segoe UI Light" panose="020B0502040204020203" pitchFamily="34" charset="0"/>
              <a:cs typeface="Segoe UI Light" panose="020B0502040204020203" pitchFamily="34" charset="0"/>
            </a:endParaRPr>
          </a:p>
        </p:txBody>
      </p:sp>
      <p:sp>
        <p:nvSpPr>
          <p:cNvPr id="52" name="Left-Right Arrow 51"/>
          <p:cNvSpPr/>
          <p:nvPr/>
        </p:nvSpPr>
        <p:spPr>
          <a:xfrm>
            <a:off x="7564112" y="5048300"/>
            <a:ext cx="1422100" cy="364316"/>
          </a:xfrm>
          <a:prstGeom prst="leftRightArrow">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428" dirty="0">
              <a:solidFill>
                <a:srgbClr val="FFFFFF"/>
              </a:solidFill>
              <a:latin typeface="Segoe UI Light" panose="020B0502040204020203" pitchFamily="34" charset="0"/>
              <a:cs typeface="Segoe UI Light" panose="020B0502040204020203" pitchFamily="34" charset="0"/>
            </a:endParaRPr>
          </a:p>
        </p:txBody>
      </p:sp>
      <p:sp>
        <p:nvSpPr>
          <p:cNvPr id="53" name="TextBox 52"/>
          <p:cNvSpPr txBox="1"/>
          <p:nvPr/>
        </p:nvSpPr>
        <p:spPr>
          <a:xfrm>
            <a:off x="4371424" y="5456687"/>
            <a:ext cx="1512507" cy="318286"/>
          </a:xfrm>
          <a:prstGeom prst="rect">
            <a:avLst/>
          </a:prstGeom>
          <a:noFill/>
        </p:spPr>
        <p:txBody>
          <a:bodyPr wrap="square" rtlCol="0">
            <a:spAutoFit/>
          </a:bodyPr>
          <a:lstStyle/>
          <a:p>
            <a:pPr defTabSz="951304">
              <a:defRPr/>
            </a:pPr>
            <a:r>
              <a:rPr lang="en-US" sz="1428" kern="0" dirty="0">
                <a:solidFill>
                  <a:srgbClr val="0072C6">
                    <a:lumMod val="50000"/>
                  </a:srgbClr>
                </a:solidFill>
                <a:latin typeface="Segoe UI Light"/>
              </a:rPr>
              <a:t>Customer Data</a:t>
            </a:r>
          </a:p>
        </p:txBody>
      </p:sp>
      <p:sp>
        <p:nvSpPr>
          <p:cNvPr id="54" name="TextBox 53"/>
          <p:cNvSpPr txBox="1"/>
          <p:nvPr/>
        </p:nvSpPr>
        <p:spPr>
          <a:xfrm>
            <a:off x="4398357" y="4735289"/>
            <a:ext cx="1322149" cy="350330"/>
          </a:xfrm>
          <a:prstGeom prst="rect">
            <a:avLst/>
          </a:prstGeom>
          <a:noFill/>
        </p:spPr>
        <p:txBody>
          <a:bodyPr wrap="square" rtlCol="0">
            <a:spAutoFit/>
          </a:bodyPr>
          <a:lstStyle/>
          <a:p>
            <a:pPr algn="ctr" defTabSz="932597">
              <a:spcBef>
                <a:spcPts val="612"/>
              </a:spcBef>
            </a:pPr>
            <a:r>
              <a:rPr lang="en-US" sz="1632" dirty="0">
                <a:solidFill>
                  <a:srgbClr val="0072BC"/>
                </a:solidFill>
                <a:latin typeface="Segoe UI"/>
              </a:rPr>
              <a:t>In-Transit</a:t>
            </a:r>
          </a:p>
        </p:txBody>
      </p:sp>
      <p:sp>
        <p:nvSpPr>
          <p:cNvPr id="55" name="TextBox 54"/>
          <p:cNvSpPr txBox="1"/>
          <p:nvPr/>
        </p:nvSpPr>
        <p:spPr>
          <a:xfrm>
            <a:off x="7588502" y="4735289"/>
            <a:ext cx="1322149" cy="350330"/>
          </a:xfrm>
          <a:prstGeom prst="rect">
            <a:avLst/>
          </a:prstGeom>
          <a:noFill/>
        </p:spPr>
        <p:txBody>
          <a:bodyPr wrap="square" rtlCol="0">
            <a:spAutoFit/>
          </a:bodyPr>
          <a:lstStyle/>
          <a:p>
            <a:pPr algn="ctr" defTabSz="932597">
              <a:spcBef>
                <a:spcPts val="612"/>
              </a:spcBef>
            </a:pPr>
            <a:r>
              <a:rPr lang="en-US" sz="1632" dirty="0">
                <a:solidFill>
                  <a:srgbClr val="0072BC"/>
                </a:solidFill>
                <a:latin typeface="Segoe UI"/>
              </a:rPr>
              <a:t>At-Rest</a:t>
            </a:r>
          </a:p>
        </p:txBody>
      </p:sp>
      <p:sp>
        <p:nvSpPr>
          <p:cNvPr id="56" name="TextBox 55"/>
          <p:cNvSpPr txBox="1"/>
          <p:nvPr/>
        </p:nvSpPr>
        <p:spPr>
          <a:xfrm>
            <a:off x="387001" y="4733141"/>
            <a:ext cx="2337924" cy="478376"/>
          </a:xfrm>
          <a:prstGeom prst="rect">
            <a:avLst/>
          </a:prstGeom>
          <a:noFill/>
        </p:spPr>
        <p:txBody>
          <a:bodyPr wrap="square" rtlCol="0">
            <a:spAutoFit/>
          </a:bodyPr>
          <a:lstStyle/>
          <a:p>
            <a:pPr algn="ctr" defTabSz="932597">
              <a:spcBef>
                <a:spcPts val="612"/>
              </a:spcBef>
            </a:pPr>
            <a:r>
              <a:rPr lang="en-US" sz="2448" dirty="0">
                <a:solidFill>
                  <a:srgbClr val="0072BC"/>
                </a:solidFill>
                <a:latin typeface="Segoe UI Light"/>
              </a:rPr>
              <a:t>End-To-End</a:t>
            </a:r>
          </a:p>
        </p:txBody>
      </p:sp>
      <p:sp>
        <p:nvSpPr>
          <p:cNvPr id="57" name="Freeform 128"/>
          <p:cNvSpPr>
            <a:spLocks noChangeAspect="1" noEditPoints="1"/>
          </p:cNvSpPr>
          <p:nvPr/>
        </p:nvSpPr>
        <p:spPr bwMode="black">
          <a:xfrm>
            <a:off x="10020158" y="4761913"/>
            <a:ext cx="872701" cy="768269"/>
          </a:xfrm>
          <a:custGeom>
            <a:avLst/>
            <a:gdLst>
              <a:gd name="T0" fmla="*/ 49 w 71"/>
              <a:gd name="T1" fmla="*/ 21 h 62"/>
              <a:gd name="T2" fmla="*/ 49 w 71"/>
              <a:gd name="T3" fmla="*/ 19 h 62"/>
              <a:gd name="T4" fmla="*/ 49 w 71"/>
              <a:gd name="T5" fmla="*/ 19 h 62"/>
              <a:gd name="T6" fmla="*/ 48 w 71"/>
              <a:gd name="T7" fmla="*/ 17 h 62"/>
              <a:gd name="T8" fmla="*/ 32 w 71"/>
              <a:gd name="T9" fmla="*/ 2 h 62"/>
              <a:gd name="T10" fmla="*/ 28 w 71"/>
              <a:gd name="T11" fmla="*/ 0 h 62"/>
              <a:gd name="T12" fmla="*/ 28 w 71"/>
              <a:gd name="T13" fmla="*/ 0 h 62"/>
              <a:gd name="T14" fmla="*/ 28 w 71"/>
              <a:gd name="T15" fmla="*/ 0 h 62"/>
              <a:gd name="T16" fmla="*/ 6 w 71"/>
              <a:gd name="T17" fmla="*/ 0 h 62"/>
              <a:gd name="T18" fmla="*/ 0 w 71"/>
              <a:gd name="T19" fmla="*/ 5 h 62"/>
              <a:gd name="T20" fmla="*/ 0 w 71"/>
              <a:gd name="T21" fmla="*/ 56 h 62"/>
              <a:gd name="T22" fmla="*/ 6 w 71"/>
              <a:gd name="T23" fmla="*/ 62 h 62"/>
              <a:gd name="T24" fmla="*/ 44 w 71"/>
              <a:gd name="T25" fmla="*/ 62 h 62"/>
              <a:gd name="T26" fmla="*/ 50 w 71"/>
              <a:gd name="T27" fmla="*/ 56 h 62"/>
              <a:gd name="T28" fmla="*/ 50 w 71"/>
              <a:gd name="T29" fmla="*/ 21 h 62"/>
              <a:gd name="T30" fmla="*/ 49 w 71"/>
              <a:gd name="T31" fmla="*/ 21 h 62"/>
              <a:gd name="T32" fmla="*/ 28 w 71"/>
              <a:gd name="T33" fmla="*/ 5 h 62"/>
              <a:gd name="T34" fmla="*/ 44 w 71"/>
              <a:gd name="T35" fmla="*/ 21 h 62"/>
              <a:gd name="T36" fmla="*/ 28 w 71"/>
              <a:gd name="T37" fmla="*/ 21 h 62"/>
              <a:gd name="T38" fmla="*/ 28 w 71"/>
              <a:gd name="T39" fmla="*/ 5 h 62"/>
              <a:gd name="T40" fmla="*/ 44 w 71"/>
              <a:gd name="T41" fmla="*/ 56 h 62"/>
              <a:gd name="T42" fmla="*/ 6 w 71"/>
              <a:gd name="T43" fmla="*/ 56 h 62"/>
              <a:gd name="T44" fmla="*/ 6 w 71"/>
              <a:gd name="T45" fmla="*/ 5 h 62"/>
              <a:gd name="T46" fmla="*/ 23 w 71"/>
              <a:gd name="T47" fmla="*/ 5 h 62"/>
              <a:gd name="T48" fmla="*/ 23 w 71"/>
              <a:gd name="T49" fmla="*/ 21 h 62"/>
              <a:gd name="T50" fmla="*/ 28 w 71"/>
              <a:gd name="T51" fmla="*/ 27 h 62"/>
              <a:gd name="T52" fmla="*/ 44 w 71"/>
              <a:gd name="T53" fmla="*/ 27 h 62"/>
              <a:gd name="T54" fmla="*/ 44 w 71"/>
              <a:gd name="T55" fmla="*/ 56 h 62"/>
              <a:gd name="T56" fmla="*/ 58 w 71"/>
              <a:gd name="T57" fmla="*/ 14 h 62"/>
              <a:gd name="T58" fmla="*/ 60 w 71"/>
              <a:gd name="T59" fmla="*/ 19 h 62"/>
              <a:gd name="T60" fmla="*/ 60 w 71"/>
              <a:gd name="T61" fmla="*/ 56 h 62"/>
              <a:gd name="T62" fmla="*/ 55 w 71"/>
              <a:gd name="T63" fmla="*/ 62 h 62"/>
              <a:gd name="T64" fmla="*/ 53 w 71"/>
              <a:gd name="T65" fmla="*/ 62 h 62"/>
              <a:gd name="T66" fmla="*/ 55 w 71"/>
              <a:gd name="T67" fmla="*/ 57 h 62"/>
              <a:gd name="T68" fmla="*/ 55 w 71"/>
              <a:gd name="T69" fmla="*/ 21 h 62"/>
              <a:gd name="T70" fmla="*/ 53 w 71"/>
              <a:gd name="T71" fmla="*/ 15 h 62"/>
              <a:gd name="T72" fmla="*/ 37 w 71"/>
              <a:gd name="T73" fmla="*/ 0 h 62"/>
              <a:gd name="T74" fmla="*/ 37 w 71"/>
              <a:gd name="T75" fmla="*/ 0 h 62"/>
              <a:gd name="T76" fmla="*/ 39 w 71"/>
              <a:gd name="T77" fmla="*/ 0 h 62"/>
              <a:gd name="T78" fmla="*/ 40 w 71"/>
              <a:gd name="T79" fmla="*/ 0 h 62"/>
              <a:gd name="T80" fmla="*/ 47 w 71"/>
              <a:gd name="T81" fmla="*/ 3 h 62"/>
              <a:gd name="T82" fmla="*/ 58 w 71"/>
              <a:gd name="T83" fmla="*/ 14 h 62"/>
              <a:gd name="T84" fmla="*/ 69 w 71"/>
              <a:gd name="T85" fmla="*/ 13 h 62"/>
              <a:gd name="T86" fmla="*/ 71 w 71"/>
              <a:gd name="T87" fmla="*/ 17 h 62"/>
              <a:gd name="T88" fmla="*/ 71 w 71"/>
              <a:gd name="T89" fmla="*/ 56 h 62"/>
              <a:gd name="T90" fmla="*/ 65 w 71"/>
              <a:gd name="T91" fmla="*/ 62 h 62"/>
              <a:gd name="T92" fmla="*/ 64 w 71"/>
              <a:gd name="T93" fmla="*/ 62 h 62"/>
              <a:gd name="T94" fmla="*/ 65 w 71"/>
              <a:gd name="T95" fmla="*/ 57 h 62"/>
              <a:gd name="T96" fmla="*/ 65 w 71"/>
              <a:gd name="T97" fmla="*/ 18 h 62"/>
              <a:gd name="T98" fmla="*/ 64 w 71"/>
              <a:gd name="T99" fmla="*/ 14 h 62"/>
              <a:gd name="T100" fmla="*/ 50 w 71"/>
              <a:gd name="T101" fmla="*/ 0 h 62"/>
              <a:gd name="T102" fmla="*/ 50 w 71"/>
              <a:gd name="T103" fmla="*/ 0 h 62"/>
              <a:gd name="T104" fmla="*/ 51 w 71"/>
              <a:gd name="T105" fmla="*/ 0 h 62"/>
              <a:gd name="T106" fmla="*/ 52 w 71"/>
              <a:gd name="T107" fmla="*/ 0 h 62"/>
              <a:gd name="T108" fmla="*/ 59 w 71"/>
              <a:gd name="T109" fmla="*/ 3 h 62"/>
              <a:gd name="T110" fmla="*/ 69 w 71"/>
              <a:gd name="T111" fmla="*/ 13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1" h="62">
                <a:moveTo>
                  <a:pt x="49" y="21"/>
                </a:moveTo>
                <a:cubicBezTo>
                  <a:pt x="49" y="20"/>
                  <a:pt x="49" y="20"/>
                  <a:pt x="49" y="19"/>
                </a:cubicBezTo>
                <a:cubicBezTo>
                  <a:pt x="49" y="19"/>
                  <a:pt x="49" y="19"/>
                  <a:pt x="49" y="19"/>
                </a:cubicBezTo>
                <a:cubicBezTo>
                  <a:pt x="49" y="18"/>
                  <a:pt x="48" y="18"/>
                  <a:pt x="48" y="17"/>
                </a:cubicBezTo>
                <a:cubicBezTo>
                  <a:pt x="32" y="2"/>
                  <a:pt x="32" y="2"/>
                  <a:pt x="32" y="2"/>
                </a:cubicBezTo>
                <a:cubicBezTo>
                  <a:pt x="31" y="0"/>
                  <a:pt x="30" y="0"/>
                  <a:pt x="28" y="0"/>
                </a:cubicBezTo>
                <a:cubicBezTo>
                  <a:pt x="28" y="0"/>
                  <a:pt x="28" y="0"/>
                  <a:pt x="28" y="0"/>
                </a:cubicBezTo>
                <a:cubicBezTo>
                  <a:pt x="28" y="0"/>
                  <a:pt x="28" y="0"/>
                  <a:pt x="28" y="0"/>
                </a:cubicBezTo>
                <a:cubicBezTo>
                  <a:pt x="6" y="0"/>
                  <a:pt x="6" y="0"/>
                  <a:pt x="6" y="0"/>
                </a:cubicBezTo>
                <a:cubicBezTo>
                  <a:pt x="3" y="0"/>
                  <a:pt x="0" y="2"/>
                  <a:pt x="0" y="5"/>
                </a:cubicBezTo>
                <a:cubicBezTo>
                  <a:pt x="0" y="56"/>
                  <a:pt x="0" y="56"/>
                  <a:pt x="0" y="56"/>
                </a:cubicBezTo>
                <a:cubicBezTo>
                  <a:pt x="0" y="59"/>
                  <a:pt x="3" y="62"/>
                  <a:pt x="6" y="62"/>
                </a:cubicBezTo>
                <a:cubicBezTo>
                  <a:pt x="44" y="62"/>
                  <a:pt x="44" y="62"/>
                  <a:pt x="44" y="62"/>
                </a:cubicBezTo>
                <a:cubicBezTo>
                  <a:pt x="47" y="62"/>
                  <a:pt x="50" y="59"/>
                  <a:pt x="50" y="56"/>
                </a:cubicBezTo>
                <a:cubicBezTo>
                  <a:pt x="50" y="21"/>
                  <a:pt x="50" y="21"/>
                  <a:pt x="50" y="21"/>
                </a:cubicBezTo>
                <a:cubicBezTo>
                  <a:pt x="50" y="21"/>
                  <a:pt x="49" y="21"/>
                  <a:pt x="49" y="21"/>
                </a:cubicBezTo>
                <a:close/>
                <a:moveTo>
                  <a:pt x="28" y="5"/>
                </a:moveTo>
                <a:cubicBezTo>
                  <a:pt x="44" y="21"/>
                  <a:pt x="44" y="21"/>
                  <a:pt x="44" y="21"/>
                </a:cubicBezTo>
                <a:cubicBezTo>
                  <a:pt x="28" y="21"/>
                  <a:pt x="28" y="21"/>
                  <a:pt x="28" y="21"/>
                </a:cubicBezTo>
                <a:lnTo>
                  <a:pt x="28" y="5"/>
                </a:lnTo>
                <a:close/>
                <a:moveTo>
                  <a:pt x="44" y="56"/>
                </a:moveTo>
                <a:cubicBezTo>
                  <a:pt x="6" y="56"/>
                  <a:pt x="6" y="56"/>
                  <a:pt x="6" y="56"/>
                </a:cubicBezTo>
                <a:cubicBezTo>
                  <a:pt x="6" y="5"/>
                  <a:pt x="6" y="5"/>
                  <a:pt x="6" y="5"/>
                </a:cubicBezTo>
                <a:cubicBezTo>
                  <a:pt x="23" y="5"/>
                  <a:pt x="23" y="5"/>
                  <a:pt x="23" y="5"/>
                </a:cubicBezTo>
                <a:cubicBezTo>
                  <a:pt x="23" y="21"/>
                  <a:pt x="23" y="21"/>
                  <a:pt x="23" y="21"/>
                </a:cubicBezTo>
                <a:cubicBezTo>
                  <a:pt x="23" y="24"/>
                  <a:pt x="25" y="27"/>
                  <a:pt x="28" y="27"/>
                </a:cubicBezTo>
                <a:cubicBezTo>
                  <a:pt x="44" y="27"/>
                  <a:pt x="44" y="27"/>
                  <a:pt x="44" y="27"/>
                </a:cubicBezTo>
                <a:lnTo>
                  <a:pt x="44" y="56"/>
                </a:lnTo>
                <a:close/>
                <a:moveTo>
                  <a:pt x="58" y="14"/>
                </a:moveTo>
                <a:cubicBezTo>
                  <a:pt x="59" y="15"/>
                  <a:pt x="60" y="17"/>
                  <a:pt x="60" y="19"/>
                </a:cubicBezTo>
                <a:cubicBezTo>
                  <a:pt x="60" y="56"/>
                  <a:pt x="60" y="56"/>
                  <a:pt x="60" y="56"/>
                </a:cubicBezTo>
                <a:cubicBezTo>
                  <a:pt x="60" y="59"/>
                  <a:pt x="58" y="62"/>
                  <a:pt x="55" y="62"/>
                </a:cubicBezTo>
                <a:cubicBezTo>
                  <a:pt x="53" y="62"/>
                  <a:pt x="53" y="62"/>
                  <a:pt x="53" y="62"/>
                </a:cubicBezTo>
                <a:cubicBezTo>
                  <a:pt x="54" y="60"/>
                  <a:pt x="55" y="59"/>
                  <a:pt x="55" y="57"/>
                </a:cubicBezTo>
                <a:cubicBezTo>
                  <a:pt x="55" y="21"/>
                  <a:pt x="55" y="21"/>
                  <a:pt x="55" y="21"/>
                </a:cubicBezTo>
                <a:cubicBezTo>
                  <a:pt x="55" y="19"/>
                  <a:pt x="54" y="17"/>
                  <a:pt x="53" y="15"/>
                </a:cubicBezTo>
                <a:cubicBezTo>
                  <a:pt x="37" y="0"/>
                  <a:pt x="37" y="0"/>
                  <a:pt x="37" y="0"/>
                </a:cubicBezTo>
                <a:cubicBezTo>
                  <a:pt x="37" y="0"/>
                  <a:pt x="37" y="0"/>
                  <a:pt x="37" y="0"/>
                </a:cubicBezTo>
                <a:cubicBezTo>
                  <a:pt x="39" y="0"/>
                  <a:pt x="39" y="0"/>
                  <a:pt x="39" y="0"/>
                </a:cubicBezTo>
                <a:cubicBezTo>
                  <a:pt x="40" y="0"/>
                  <a:pt x="40" y="0"/>
                  <a:pt x="40" y="0"/>
                </a:cubicBezTo>
                <a:cubicBezTo>
                  <a:pt x="41" y="0"/>
                  <a:pt x="44" y="0"/>
                  <a:pt x="47" y="3"/>
                </a:cubicBezTo>
                <a:cubicBezTo>
                  <a:pt x="58" y="14"/>
                  <a:pt x="58" y="14"/>
                  <a:pt x="58" y="14"/>
                </a:cubicBezTo>
                <a:moveTo>
                  <a:pt x="69" y="13"/>
                </a:moveTo>
                <a:cubicBezTo>
                  <a:pt x="70" y="14"/>
                  <a:pt x="71" y="16"/>
                  <a:pt x="71" y="17"/>
                </a:cubicBezTo>
                <a:cubicBezTo>
                  <a:pt x="71" y="56"/>
                  <a:pt x="71" y="56"/>
                  <a:pt x="71" y="56"/>
                </a:cubicBezTo>
                <a:cubicBezTo>
                  <a:pt x="71" y="59"/>
                  <a:pt x="68" y="62"/>
                  <a:pt x="65" y="62"/>
                </a:cubicBezTo>
                <a:cubicBezTo>
                  <a:pt x="64" y="62"/>
                  <a:pt x="64" y="62"/>
                  <a:pt x="64" y="62"/>
                </a:cubicBezTo>
                <a:cubicBezTo>
                  <a:pt x="65" y="60"/>
                  <a:pt x="65" y="59"/>
                  <a:pt x="65" y="57"/>
                </a:cubicBezTo>
                <a:cubicBezTo>
                  <a:pt x="65" y="18"/>
                  <a:pt x="65" y="18"/>
                  <a:pt x="65" y="18"/>
                </a:cubicBezTo>
                <a:cubicBezTo>
                  <a:pt x="65" y="17"/>
                  <a:pt x="65" y="15"/>
                  <a:pt x="64" y="14"/>
                </a:cubicBezTo>
                <a:cubicBezTo>
                  <a:pt x="50" y="0"/>
                  <a:pt x="50" y="0"/>
                  <a:pt x="50" y="0"/>
                </a:cubicBezTo>
                <a:cubicBezTo>
                  <a:pt x="50" y="0"/>
                  <a:pt x="50" y="0"/>
                  <a:pt x="50" y="0"/>
                </a:cubicBezTo>
                <a:cubicBezTo>
                  <a:pt x="51" y="0"/>
                  <a:pt x="51" y="0"/>
                  <a:pt x="51" y="0"/>
                </a:cubicBezTo>
                <a:cubicBezTo>
                  <a:pt x="52" y="0"/>
                  <a:pt x="52" y="0"/>
                  <a:pt x="52" y="0"/>
                </a:cubicBezTo>
                <a:cubicBezTo>
                  <a:pt x="54" y="0"/>
                  <a:pt x="56" y="0"/>
                  <a:pt x="59" y="3"/>
                </a:cubicBezTo>
                <a:cubicBezTo>
                  <a:pt x="69" y="13"/>
                  <a:pt x="69" y="13"/>
                  <a:pt x="69" y="13"/>
                </a:cubicBezTo>
              </a:path>
            </a:pathLst>
          </a:custGeom>
          <a:solidFill>
            <a:schemeClr val="bg1"/>
          </a:solidFill>
          <a:ln>
            <a:noFill/>
          </a:ln>
          <a:extLst/>
        </p:spPr>
        <p:txBody>
          <a:bodyPr vert="horz" wrap="square" lIns="95135" tIns="47567" rIns="95135" bIns="47567" numCol="1" anchor="t" anchorCtr="0" compatLnSpc="1">
            <a:prstTxWarp prst="textNoShape">
              <a:avLst/>
            </a:prstTxWarp>
          </a:bodyPr>
          <a:lstStyle/>
          <a:p>
            <a:pPr defTabSz="932597"/>
            <a:endParaRPr lang="en-US" sz="1836" dirty="0">
              <a:solidFill>
                <a:srgbClr val="000000"/>
              </a:solidFill>
              <a:latin typeface="Segoe UI"/>
            </a:endParaRPr>
          </a:p>
        </p:txBody>
      </p:sp>
      <p:sp>
        <p:nvSpPr>
          <p:cNvPr id="62" name="Freeform 6"/>
          <p:cNvSpPr>
            <a:spLocks/>
          </p:cNvSpPr>
          <p:nvPr/>
        </p:nvSpPr>
        <p:spPr bwMode="auto">
          <a:xfrm flipH="1">
            <a:off x="10938628" y="5270972"/>
            <a:ext cx="1035224" cy="647198"/>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D9D9D9"/>
          </a:solidFill>
          <a:ln>
            <a:noFill/>
          </a:ln>
          <a:extLst/>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latin typeface="Calibri" panose="020F0502020204030204"/>
            </a:endParaRPr>
          </a:p>
        </p:txBody>
      </p:sp>
      <p:sp>
        <p:nvSpPr>
          <p:cNvPr id="69" name="Title 1"/>
          <p:cNvSpPr txBox="1">
            <a:spLocks/>
          </p:cNvSpPr>
          <p:nvPr/>
        </p:nvSpPr>
        <p:spPr>
          <a:xfrm>
            <a:off x="365760" y="365760"/>
            <a:ext cx="9142702" cy="1097302"/>
          </a:xfrm>
          <a:prstGeom prst="rect">
            <a:avLst/>
          </a:prstGeom>
        </p:spPr>
        <p:txBody>
          <a:bodyPr vert="horz" wrap="square" lIns="91440" tIns="93260" rIns="91440" bIns="93260" rtlCol="0" anchor="t">
            <a:noAutofit/>
          </a:bodyPr>
          <a:lstStyle>
            <a:lvl1pPr algn="l" defTabSz="914367" rtl="0" eaLnBrk="1" latinLnBrk="0" hangingPunct="1">
              <a:lnSpc>
                <a:spcPts val="6176"/>
              </a:lnSpc>
              <a:spcBef>
                <a:spcPct val="0"/>
              </a:spcBef>
              <a:buNone/>
              <a:defRPr lang="en-US" sz="4400" b="0" kern="1200" cap="none" spc="-100" baseline="0">
                <a:ln w="3175">
                  <a:noFill/>
                </a:ln>
                <a:solidFill>
                  <a:schemeClr val="tx1"/>
                </a:solidFill>
                <a:effectLst/>
                <a:latin typeface="+mj-lt"/>
                <a:ea typeface="+mn-ea"/>
                <a:cs typeface="Segoe UI" pitchFamily="34" charset="0"/>
              </a:defRPr>
            </a:lvl1pPr>
          </a:lstStyle>
          <a:p>
            <a:pPr defTabSz="932563">
              <a:lnSpc>
                <a:spcPts val="6299"/>
              </a:lnSpc>
            </a:pPr>
            <a:r>
              <a:rPr lang="en-US" sz="4800" spc="-102" dirty="0">
                <a:solidFill>
                  <a:srgbClr val="0072C6"/>
                </a:solidFill>
                <a:latin typeface="Segoe UI Light" panose="020B0502040204020203" pitchFamily="34" charset="0"/>
                <a:cs typeface="Segoe UI Light" panose="020B0502040204020203" pitchFamily="34" charset="0"/>
              </a:rPr>
              <a:t>Encryption Overview</a:t>
            </a:r>
          </a:p>
        </p:txBody>
      </p:sp>
    </p:spTree>
    <p:extLst>
      <p:ext uri="{BB962C8B-B14F-4D97-AF65-F5344CB8AC3E}">
        <p14:creationId xmlns:p14="http://schemas.microsoft.com/office/powerpoint/2010/main" val="4895684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Transparent data </a:t>
            </a:r>
            <a:r>
              <a:rPr lang="en-US" dirty="0"/>
              <a:t>e</a:t>
            </a:r>
            <a:r>
              <a:rPr lang="en-US" dirty="0" smtClean="0"/>
              <a:t>ncryption</a:t>
            </a:r>
            <a:endParaRPr lang="en-US" dirty="0"/>
          </a:p>
        </p:txBody>
      </p:sp>
      <p:sp>
        <p:nvSpPr>
          <p:cNvPr id="171" name="Content Placeholder 1"/>
          <p:cNvSpPr txBox="1">
            <a:spLocks/>
          </p:cNvSpPr>
          <p:nvPr/>
        </p:nvSpPr>
        <p:spPr>
          <a:xfrm>
            <a:off x="394563" y="1982756"/>
            <a:ext cx="5468523" cy="3565112"/>
          </a:xfrm>
          <a:prstGeom prst="rect">
            <a:avLst/>
          </a:prstGeom>
        </p:spPr>
        <p:txBody>
          <a:bodyPr lIns="93260" tIns="126817" rIns="253634" bIns="126817"/>
          <a:lstStyle>
            <a:lvl1pPr marL="342886" indent="-342886" algn="l" defTabSz="457181" rtl="0" eaLnBrk="1" latinLnBrk="0" hangingPunct="1">
              <a:spcBef>
                <a:spcPts val="1000"/>
              </a:spcBef>
              <a:buFont typeface="Arial"/>
              <a:buChar char="•"/>
              <a:defRPr sz="1800" kern="1200">
                <a:solidFill>
                  <a:srgbClr val="FFFFFF"/>
                </a:solidFill>
                <a:latin typeface="Segoe UI"/>
                <a:ea typeface="+mn-ea"/>
                <a:cs typeface="Segoe UI"/>
              </a:defRPr>
            </a:lvl1pPr>
            <a:lvl2pPr marL="742919" indent="-285738" algn="l" defTabSz="457181" rtl="0" eaLnBrk="1" latinLnBrk="0" hangingPunct="1">
              <a:spcBef>
                <a:spcPts val="1000"/>
              </a:spcBef>
              <a:buFont typeface="Arial"/>
              <a:buChar char="–"/>
              <a:defRPr sz="1600" kern="1200">
                <a:solidFill>
                  <a:srgbClr val="FFFFFF"/>
                </a:solidFill>
                <a:latin typeface="Segoe UI"/>
                <a:ea typeface="+mn-ea"/>
                <a:cs typeface="Segoe UI"/>
              </a:defRPr>
            </a:lvl2pPr>
            <a:lvl3pPr marL="1142952" indent="-228591" algn="l" defTabSz="457181" rtl="0" eaLnBrk="1" latinLnBrk="0" hangingPunct="1">
              <a:spcBef>
                <a:spcPts val="1000"/>
              </a:spcBef>
              <a:buFont typeface="Arial"/>
              <a:buChar char="•"/>
              <a:defRPr sz="1400" kern="1200">
                <a:solidFill>
                  <a:srgbClr val="FFFFFF"/>
                </a:solidFill>
                <a:latin typeface="Segoe UI"/>
                <a:ea typeface="+mn-ea"/>
                <a:cs typeface="Segoe UI"/>
              </a:defRPr>
            </a:lvl3pPr>
            <a:lvl4pPr marL="1600134" indent="-228591" algn="l" defTabSz="457181" rtl="0" eaLnBrk="1" latinLnBrk="0" hangingPunct="1">
              <a:spcBef>
                <a:spcPts val="1000"/>
              </a:spcBef>
              <a:buFont typeface="Arial"/>
              <a:buChar char="–"/>
              <a:defRPr sz="1200" kern="1200">
                <a:solidFill>
                  <a:srgbClr val="FFFFFF"/>
                </a:solidFill>
                <a:latin typeface="Segoe UI"/>
                <a:ea typeface="+mn-ea"/>
                <a:cs typeface="Segoe UI"/>
              </a:defRPr>
            </a:lvl4pPr>
            <a:lvl5pPr marL="2057314" indent="-228591" algn="l" defTabSz="457181" rtl="0" eaLnBrk="1" latinLnBrk="0" hangingPunct="1">
              <a:spcBef>
                <a:spcPts val="1000"/>
              </a:spcBef>
              <a:buFont typeface="Arial"/>
              <a:buChar char="»"/>
              <a:defRPr sz="1000" kern="1200">
                <a:solidFill>
                  <a:srgbClr val="FFFFFF"/>
                </a:solidFill>
                <a:latin typeface="Segoe UI"/>
                <a:ea typeface="+mn-ea"/>
                <a:cs typeface="Segoe UI"/>
              </a:defRPr>
            </a:lvl5pPr>
            <a:lvl6pPr marL="2514495" indent="-228591" algn="l" defTabSz="457181" rtl="0" eaLnBrk="1" latinLnBrk="0" hangingPunct="1">
              <a:spcBef>
                <a:spcPct val="20000"/>
              </a:spcBef>
              <a:buFont typeface="Arial"/>
              <a:buChar char="•"/>
              <a:defRPr sz="2000" kern="1200">
                <a:solidFill>
                  <a:schemeClr val="tx1"/>
                </a:solidFill>
                <a:latin typeface="+mn-lt"/>
                <a:ea typeface="+mn-ea"/>
                <a:cs typeface="+mn-cs"/>
              </a:defRPr>
            </a:lvl6pPr>
            <a:lvl7pPr marL="2971676" indent="-228591" algn="l" defTabSz="457181" rtl="0" eaLnBrk="1" latinLnBrk="0" hangingPunct="1">
              <a:spcBef>
                <a:spcPct val="20000"/>
              </a:spcBef>
              <a:buFont typeface="Arial"/>
              <a:buChar char="•"/>
              <a:defRPr sz="2000" kern="1200">
                <a:solidFill>
                  <a:schemeClr val="tx1"/>
                </a:solidFill>
                <a:latin typeface="+mn-lt"/>
                <a:ea typeface="+mn-ea"/>
                <a:cs typeface="+mn-cs"/>
              </a:defRPr>
            </a:lvl7pPr>
            <a:lvl8pPr marL="3428857" indent="-228591" algn="l" defTabSz="457181" rtl="0" eaLnBrk="1" latinLnBrk="0" hangingPunct="1">
              <a:spcBef>
                <a:spcPct val="20000"/>
              </a:spcBef>
              <a:buFont typeface="Arial"/>
              <a:buChar char="•"/>
              <a:defRPr sz="2000" kern="1200">
                <a:solidFill>
                  <a:schemeClr val="tx1"/>
                </a:solidFill>
                <a:latin typeface="+mn-lt"/>
                <a:ea typeface="+mn-ea"/>
                <a:cs typeface="+mn-cs"/>
              </a:defRPr>
            </a:lvl8pPr>
            <a:lvl9pPr marL="3886038" indent="-228591" algn="l" defTabSz="457181"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34092">
              <a:spcBef>
                <a:spcPts val="612"/>
              </a:spcBef>
              <a:spcAft>
                <a:spcPts val="612"/>
              </a:spcAft>
              <a:buNone/>
            </a:pPr>
            <a:r>
              <a:rPr lang="en-US" sz="1836" dirty="0">
                <a:solidFill>
                  <a:srgbClr val="000000"/>
                </a:solidFill>
                <a:latin typeface="Segoe UI Light"/>
              </a:rPr>
              <a:t>Data is encrypted at rest, in flight, and while in use</a:t>
            </a:r>
          </a:p>
          <a:p>
            <a:pPr marL="0" indent="0" defTabSz="634092">
              <a:spcBef>
                <a:spcPts val="612"/>
              </a:spcBef>
              <a:spcAft>
                <a:spcPts val="612"/>
              </a:spcAft>
              <a:buNone/>
            </a:pPr>
            <a:r>
              <a:rPr lang="en-US" sz="1836" dirty="0">
                <a:solidFill>
                  <a:srgbClr val="000000"/>
                </a:solidFill>
                <a:latin typeface="Segoe UI Light"/>
              </a:rPr>
              <a:t>Azure SQL Database service manages your keys</a:t>
            </a:r>
          </a:p>
          <a:p>
            <a:pPr marL="0" indent="0" defTabSz="634092">
              <a:spcBef>
                <a:spcPts val="612"/>
              </a:spcBef>
              <a:spcAft>
                <a:spcPts val="612"/>
              </a:spcAft>
              <a:buNone/>
            </a:pPr>
            <a:r>
              <a:rPr lang="en-US" sz="1836" dirty="0">
                <a:solidFill>
                  <a:srgbClr val="000000"/>
                </a:solidFill>
                <a:latin typeface="Segoe UI Light"/>
              </a:rPr>
              <a:t>You can keep application changes to a minimum</a:t>
            </a:r>
          </a:p>
          <a:p>
            <a:pPr marL="0" indent="0" defTabSz="634092">
              <a:spcBef>
                <a:spcPts val="612"/>
              </a:spcBef>
              <a:spcAft>
                <a:spcPts val="612"/>
              </a:spcAft>
              <a:buNone/>
            </a:pPr>
            <a:r>
              <a:rPr lang="en-US" sz="1836" dirty="0">
                <a:solidFill>
                  <a:srgbClr val="000000"/>
                </a:solidFill>
                <a:latin typeface="Segoe UI Light"/>
              </a:rPr>
              <a:t>Encryption and decryption of data is done transparently in a transparent data encryption (TDE)–enabled client driver</a:t>
            </a:r>
          </a:p>
          <a:p>
            <a:pPr marL="0" indent="0" defTabSz="634092">
              <a:spcBef>
                <a:spcPts val="612"/>
              </a:spcBef>
              <a:spcAft>
                <a:spcPts val="612"/>
              </a:spcAft>
              <a:buNone/>
            </a:pPr>
            <a:r>
              <a:rPr lang="en-US" sz="1836" dirty="0">
                <a:solidFill>
                  <a:srgbClr val="000000"/>
                </a:solidFill>
                <a:latin typeface="Segoe UI Light"/>
              </a:rPr>
              <a:t>Support for equality operations (including joins) on encrypted data</a:t>
            </a:r>
          </a:p>
          <a:p>
            <a:pPr marL="0" indent="0" defTabSz="634092">
              <a:spcBef>
                <a:spcPts val="612"/>
              </a:spcBef>
              <a:spcAft>
                <a:spcPts val="612"/>
              </a:spcAft>
              <a:buNone/>
            </a:pPr>
            <a:r>
              <a:rPr lang="en-US" sz="1836" dirty="0">
                <a:solidFill>
                  <a:srgbClr val="000000"/>
                </a:solidFill>
                <a:latin typeface="Segoe UI Light"/>
              </a:rPr>
              <a:t>Azure manages encryption keys </a:t>
            </a:r>
          </a:p>
        </p:txBody>
      </p:sp>
      <p:sp>
        <p:nvSpPr>
          <p:cNvPr id="172" name="Rectangle 171"/>
          <p:cNvSpPr/>
          <p:nvPr/>
        </p:nvSpPr>
        <p:spPr>
          <a:xfrm>
            <a:off x="361003" y="1169318"/>
            <a:ext cx="5961726" cy="478376"/>
          </a:xfrm>
          <a:prstGeom prst="rect">
            <a:avLst/>
          </a:prstGeom>
        </p:spPr>
        <p:txBody>
          <a:bodyPr wrap="square">
            <a:spAutoFit/>
          </a:bodyPr>
          <a:lstStyle/>
          <a:p>
            <a:pPr defTabSz="634092">
              <a:spcAft>
                <a:spcPts val="1224"/>
              </a:spcAft>
            </a:pPr>
            <a:r>
              <a:rPr lang="en-US" sz="2448" dirty="0">
                <a:solidFill>
                  <a:srgbClr val="0072C6"/>
                </a:solidFill>
                <a:latin typeface="Segoe UI Light"/>
              </a:rPr>
              <a:t>All customer data is encrypted at rest</a:t>
            </a:r>
          </a:p>
        </p:txBody>
      </p:sp>
      <p:sp>
        <p:nvSpPr>
          <p:cNvPr id="170" name="Freeform 6"/>
          <p:cNvSpPr>
            <a:spLocks/>
          </p:cNvSpPr>
          <p:nvPr/>
        </p:nvSpPr>
        <p:spPr bwMode="auto">
          <a:xfrm flipH="1">
            <a:off x="6775670" y="1488594"/>
            <a:ext cx="3807003" cy="2380044"/>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C9F1FF"/>
          </a:solidFill>
          <a:ln>
            <a:noFill/>
          </a:ln>
          <a:extLst/>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latin typeface="Segoe UI"/>
            </a:endParaRPr>
          </a:p>
        </p:txBody>
      </p:sp>
      <p:sp>
        <p:nvSpPr>
          <p:cNvPr id="173" name="TextBox 172"/>
          <p:cNvSpPr txBox="1"/>
          <p:nvPr/>
        </p:nvSpPr>
        <p:spPr>
          <a:xfrm>
            <a:off x="8058444" y="3284895"/>
            <a:ext cx="1328888" cy="542399"/>
          </a:xfrm>
          <a:prstGeom prst="rect">
            <a:avLst/>
          </a:prstGeom>
          <a:noFill/>
        </p:spPr>
        <p:txBody>
          <a:bodyPr wrap="square" rtlCol="0">
            <a:spAutoFit/>
          </a:bodyPr>
          <a:lstStyle/>
          <a:p>
            <a:pPr defTabSz="951304">
              <a:defRPr/>
            </a:pPr>
            <a:r>
              <a:rPr lang="en-US" sz="1428" kern="0" dirty="0">
                <a:solidFill>
                  <a:srgbClr val="0072C6">
                    <a:lumMod val="50000"/>
                  </a:srgbClr>
                </a:solidFill>
                <a:latin typeface="Segoe UI Light"/>
              </a:rPr>
              <a:t>Azure SQL Database</a:t>
            </a:r>
          </a:p>
        </p:txBody>
      </p:sp>
      <p:sp>
        <p:nvSpPr>
          <p:cNvPr id="174" name="Freeform 173"/>
          <p:cNvSpPr>
            <a:spLocks/>
          </p:cNvSpPr>
          <p:nvPr/>
        </p:nvSpPr>
        <p:spPr bwMode="auto">
          <a:xfrm>
            <a:off x="7637653" y="5509887"/>
            <a:ext cx="4828984" cy="1416375"/>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a:solidFill>
                <a:srgbClr val="000000"/>
              </a:solidFill>
              <a:latin typeface="Segoe UI"/>
            </a:endParaRPr>
          </a:p>
        </p:txBody>
      </p:sp>
      <p:sp>
        <p:nvSpPr>
          <p:cNvPr id="175" name="Freeform 29"/>
          <p:cNvSpPr>
            <a:spLocks/>
          </p:cNvSpPr>
          <p:nvPr/>
        </p:nvSpPr>
        <p:spPr bwMode="auto">
          <a:xfrm>
            <a:off x="5521732" y="6170232"/>
            <a:ext cx="5567859" cy="75025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a:solidFill>
                <a:srgbClr val="000000"/>
              </a:solidFill>
              <a:latin typeface="Segoe UI"/>
            </a:endParaRPr>
          </a:p>
        </p:txBody>
      </p:sp>
      <p:grpSp>
        <p:nvGrpSpPr>
          <p:cNvPr id="176" name="Group 175"/>
          <p:cNvGrpSpPr/>
          <p:nvPr/>
        </p:nvGrpSpPr>
        <p:grpSpPr>
          <a:xfrm>
            <a:off x="7441416" y="5962743"/>
            <a:ext cx="178252" cy="345493"/>
            <a:chOff x="8003343" y="6072433"/>
            <a:chExt cx="145517" cy="282045"/>
          </a:xfrm>
        </p:grpSpPr>
        <p:sp>
          <p:nvSpPr>
            <p:cNvPr id="177"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37">
                <a:defRPr/>
              </a:pPr>
              <a:endParaRPr lang="en-US" sz="1836" kern="0">
                <a:solidFill>
                  <a:srgbClr val="000000"/>
                </a:solidFill>
                <a:latin typeface="Segoe UI"/>
              </a:endParaRPr>
            </a:p>
          </p:txBody>
        </p:sp>
        <p:sp>
          <p:nvSpPr>
            <p:cNvPr id="182"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a:solidFill>
                  <a:srgbClr val="000000"/>
                </a:solidFill>
                <a:latin typeface="Segoe UI"/>
              </a:endParaRPr>
            </a:p>
          </p:txBody>
        </p:sp>
        <p:sp>
          <p:nvSpPr>
            <p:cNvPr id="183"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a:solidFill>
                  <a:srgbClr val="000000"/>
                </a:solidFill>
                <a:latin typeface="Segoe UI"/>
              </a:endParaRPr>
            </a:p>
          </p:txBody>
        </p:sp>
      </p:grpSp>
      <p:sp>
        <p:nvSpPr>
          <p:cNvPr id="184" name="Freeform 29"/>
          <p:cNvSpPr>
            <a:spLocks/>
          </p:cNvSpPr>
          <p:nvPr/>
        </p:nvSpPr>
        <p:spPr bwMode="auto">
          <a:xfrm>
            <a:off x="7392282" y="6276268"/>
            <a:ext cx="3704177" cy="6233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37">
              <a:defRPr/>
            </a:pPr>
            <a:endParaRPr lang="en-US" sz="1836" kern="0">
              <a:solidFill>
                <a:srgbClr val="000000"/>
              </a:solidFill>
              <a:latin typeface="Segoe UI"/>
            </a:endParaRPr>
          </a:p>
        </p:txBody>
      </p:sp>
      <p:grpSp>
        <p:nvGrpSpPr>
          <p:cNvPr id="187" name="Group 186"/>
          <p:cNvGrpSpPr/>
          <p:nvPr/>
        </p:nvGrpSpPr>
        <p:grpSpPr>
          <a:xfrm>
            <a:off x="10238921" y="5687375"/>
            <a:ext cx="214505" cy="415761"/>
            <a:chOff x="8003343" y="6072433"/>
            <a:chExt cx="145517" cy="282045"/>
          </a:xfrm>
        </p:grpSpPr>
        <p:sp>
          <p:nvSpPr>
            <p:cNvPr id="188"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37">
                <a:defRPr/>
              </a:pPr>
              <a:endParaRPr lang="en-US" sz="1836" kern="0">
                <a:solidFill>
                  <a:srgbClr val="000000"/>
                </a:solidFill>
                <a:latin typeface="Segoe UI"/>
              </a:endParaRPr>
            </a:p>
          </p:txBody>
        </p:sp>
        <p:sp>
          <p:nvSpPr>
            <p:cNvPr id="189"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a:solidFill>
                  <a:srgbClr val="000000"/>
                </a:solidFill>
                <a:latin typeface="Segoe UI"/>
              </a:endParaRPr>
            </a:p>
          </p:txBody>
        </p:sp>
        <p:sp>
          <p:nvSpPr>
            <p:cNvPr id="190"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a:solidFill>
                  <a:srgbClr val="000000"/>
                </a:solidFill>
                <a:latin typeface="Segoe UI"/>
              </a:endParaRPr>
            </a:p>
          </p:txBody>
        </p:sp>
      </p:grpSp>
      <p:grpSp>
        <p:nvGrpSpPr>
          <p:cNvPr id="191" name="Group 190"/>
          <p:cNvGrpSpPr/>
          <p:nvPr/>
        </p:nvGrpSpPr>
        <p:grpSpPr>
          <a:xfrm>
            <a:off x="7742685" y="5930036"/>
            <a:ext cx="178252" cy="345493"/>
            <a:chOff x="8003343" y="6072433"/>
            <a:chExt cx="145517" cy="282045"/>
          </a:xfrm>
        </p:grpSpPr>
        <p:sp>
          <p:nvSpPr>
            <p:cNvPr id="192"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37">
                <a:defRPr/>
              </a:pPr>
              <a:endParaRPr lang="en-US" sz="1836" kern="0">
                <a:solidFill>
                  <a:srgbClr val="000000"/>
                </a:solidFill>
                <a:latin typeface="Segoe UI"/>
              </a:endParaRPr>
            </a:p>
          </p:txBody>
        </p:sp>
        <p:sp>
          <p:nvSpPr>
            <p:cNvPr id="193"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a:solidFill>
                  <a:srgbClr val="000000"/>
                </a:solidFill>
                <a:latin typeface="Segoe UI"/>
              </a:endParaRPr>
            </a:p>
          </p:txBody>
        </p:sp>
        <p:sp>
          <p:nvSpPr>
            <p:cNvPr id="194"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a:solidFill>
                  <a:srgbClr val="000000"/>
                </a:solidFill>
                <a:latin typeface="Segoe UI"/>
              </a:endParaRPr>
            </a:p>
          </p:txBody>
        </p:sp>
      </p:grpSp>
      <p:grpSp>
        <p:nvGrpSpPr>
          <p:cNvPr id="195" name="Group 194"/>
          <p:cNvGrpSpPr/>
          <p:nvPr/>
        </p:nvGrpSpPr>
        <p:grpSpPr>
          <a:xfrm>
            <a:off x="6125987" y="6268356"/>
            <a:ext cx="178252" cy="345493"/>
            <a:chOff x="8003343" y="6072433"/>
            <a:chExt cx="145517" cy="282045"/>
          </a:xfrm>
        </p:grpSpPr>
        <p:sp>
          <p:nvSpPr>
            <p:cNvPr id="19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37">
                <a:defRPr/>
              </a:pPr>
              <a:endParaRPr lang="en-US" sz="1836" kern="0">
                <a:solidFill>
                  <a:srgbClr val="000000"/>
                </a:solidFill>
                <a:latin typeface="Segoe UI"/>
              </a:endParaRPr>
            </a:p>
          </p:txBody>
        </p:sp>
        <p:sp>
          <p:nvSpPr>
            <p:cNvPr id="19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a:solidFill>
                  <a:srgbClr val="000000"/>
                </a:solidFill>
                <a:latin typeface="Segoe UI"/>
              </a:endParaRPr>
            </a:p>
          </p:txBody>
        </p:sp>
        <p:sp>
          <p:nvSpPr>
            <p:cNvPr id="19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a:solidFill>
                  <a:srgbClr val="000000"/>
                </a:solidFill>
                <a:latin typeface="Segoe UI"/>
              </a:endParaRPr>
            </a:p>
          </p:txBody>
        </p:sp>
      </p:grpSp>
      <p:grpSp>
        <p:nvGrpSpPr>
          <p:cNvPr id="199" name="Group 198"/>
          <p:cNvGrpSpPr/>
          <p:nvPr/>
        </p:nvGrpSpPr>
        <p:grpSpPr>
          <a:xfrm>
            <a:off x="10835382" y="5559305"/>
            <a:ext cx="214505" cy="415761"/>
            <a:chOff x="8003343" y="6072433"/>
            <a:chExt cx="145517" cy="282045"/>
          </a:xfrm>
        </p:grpSpPr>
        <p:sp>
          <p:nvSpPr>
            <p:cNvPr id="200"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37">
                <a:defRPr/>
              </a:pPr>
              <a:endParaRPr lang="en-US" sz="1836" kern="0">
                <a:solidFill>
                  <a:srgbClr val="000000"/>
                </a:solidFill>
                <a:latin typeface="Segoe UI"/>
              </a:endParaRPr>
            </a:p>
          </p:txBody>
        </p:sp>
        <p:sp>
          <p:nvSpPr>
            <p:cNvPr id="201"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a:solidFill>
                  <a:srgbClr val="000000"/>
                </a:solidFill>
                <a:latin typeface="Segoe UI"/>
              </a:endParaRPr>
            </a:p>
          </p:txBody>
        </p:sp>
        <p:sp>
          <p:nvSpPr>
            <p:cNvPr id="202"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a:solidFill>
                  <a:srgbClr val="000000"/>
                </a:solidFill>
                <a:latin typeface="Segoe UI"/>
              </a:endParaRPr>
            </a:p>
          </p:txBody>
        </p:sp>
      </p:grpSp>
      <p:grpSp>
        <p:nvGrpSpPr>
          <p:cNvPr id="203" name="Group 37"/>
          <p:cNvGrpSpPr/>
          <p:nvPr/>
        </p:nvGrpSpPr>
        <p:grpSpPr>
          <a:xfrm>
            <a:off x="9318133" y="4387040"/>
            <a:ext cx="636233" cy="1820754"/>
            <a:chOff x="5893176" y="3792885"/>
            <a:chExt cx="585200" cy="1674708"/>
          </a:xfrm>
        </p:grpSpPr>
        <p:sp>
          <p:nvSpPr>
            <p:cNvPr id="204"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05"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06"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07"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08"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09"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10"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11"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12"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13"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14"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15"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16"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17"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18"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19"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20"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21"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22"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23"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24"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25"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26"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27"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28"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29"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30"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31"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32"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33"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35"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36"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grpSp>
      <p:sp>
        <p:nvSpPr>
          <p:cNvPr id="237" name="Freeform 236"/>
          <p:cNvSpPr>
            <a:spLocks noEditPoints="1"/>
          </p:cNvSpPr>
          <p:nvPr/>
        </p:nvSpPr>
        <p:spPr bwMode="auto">
          <a:xfrm flipH="1">
            <a:off x="8012373" y="1925371"/>
            <a:ext cx="1387255" cy="1403655"/>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BCF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latin typeface="Segoe UI"/>
            </a:endParaRPr>
          </a:p>
        </p:txBody>
      </p:sp>
      <p:grpSp>
        <p:nvGrpSpPr>
          <p:cNvPr id="238" name="Group 37"/>
          <p:cNvGrpSpPr/>
          <p:nvPr/>
        </p:nvGrpSpPr>
        <p:grpSpPr>
          <a:xfrm>
            <a:off x="10206697" y="4484000"/>
            <a:ext cx="636233" cy="1820754"/>
            <a:chOff x="5893176" y="3792885"/>
            <a:chExt cx="585200" cy="1674708"/>
          </a:xfrm>
        </p:grpSpPr>
        <p:sp>
          <p:nvSpPr>
            <p:cNvPr id="239"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40"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41"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42"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43"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54"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55"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56"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64"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65"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66"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67"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68"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69"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70"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71"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72"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73"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74"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75"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76"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77"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78"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79"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80"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81"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82"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83"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84"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85"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86"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87"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grpSp>
      <p:grpSp>
        <p:nvGrpSpPr>
          <p:cNvPr id="288" name="Group 37"/>
          <p:cNvGrpSpPr/>
          <p:nvPr/>
        </p:nvGrpSpPr>
        <p:grpSpPr>
          <a:xfrm>
            <a:off x="11112950" y="4608026"/>
            <a:ext cx="636233" cy="1820754"/>
            <a:chOff x="5893176" y="3792885"/>
            <a:chExt cx="585200" cy="1674708"/>
          </a:xfrm>
        </p:grpSpPr>
        <p:sp>
          <p:nvSpPr>
            <p:cNvPr id="289"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90"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91"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92"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93"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94"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95"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96"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97"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98"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299"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300"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301"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302"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303"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304"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305"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306"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307"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308"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309"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310"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311"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312"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313"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314"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315"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316"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317"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318"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319"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sp>
          <p:nvSpPr>
            <p:cNvPr id="320"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a:solidFill>
                  <a:srgbClr val="000000"/>
                </a:solidFill>
                <a:latin typeface="Segoe UI"/>
              </a:endParaRPr>
            </a:p>
          </p:txBody>
        </p:sp>
      </p:grpSp>
      <p:sp>
        <p:nvSpPr>
          <p:cNvPr id="321" name="Rectangle 320"/>
          <p:cNvSpPr/>
          <p:nvPr/>
        </p:nvSpPr>
        <p:spPr bwMode="auto">
          <a:xfrm>
            <a:off x="8123556" y="2356578"/>
            <a:ext cx="1163533" cy="792211"/>
          </a:xfrm>
          <a:prstGeom prst="rect">
            <a:avLst/>
          </a:prstGeom>
          <a:solidFill>
            <a:srgbClr val="C9F1FF"/>
          </a:solidFill>
          <a:ln>
            <a:solidFill>
              <a:srgbClr val="C9F1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noFill/>
              <a:latin typeface="Segoe UI"/>
              <a:ea typeface="Segoe UI" pitchFamily="34" charset="0"/>
              <a:cs typeface="Segoe UI" pitchFamily="34" charset="0"/>
            </a:endParaRPr>
          </a:p>
        </p:txBody>
      </p:sp>
      <p:cxnSp>
        <p:nvCxnSpPr>
          <p:cNvPr id="322" name="Straight Connector 321"/>
          <p:cNvCxnSpPr/>
          <p:nvPr/>
        </p:nvCxnSpPr>
        <p:spPr>
          <a:xfrm flipH="1" flipV="1">
            <a:off x="8822852" y="2986677"/>
            <a:ext cx="747312" cy="18151"/>
          </a:xfrm>
          <a:prstGeom prst="line">
            <a:avLst/>
          </a:prstGeom>
          <a:ln w="28575">
            <a:solidFill>
              <a:srgbClr val="00B0F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flipH="1" flipV="1">
            <a:off x="9570164" y="3005092"/>
            <a:ext cx="21986" cy="1146399"/>
          </a:xfrm>
          <a:prstGeom prst="line">
            <a:avLst/>
          </a:prstGeom>
          <a:ln w="28575">
            <a:solidFill>
              <a:srgbClr val="00B0F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flipH="1" flipV="1">
            <a:off x="8880680" y="2757723"/>
            <a:ext cx="1568526" cy="26982"/>
          </a:xfrm>
          <a:prstGeom prst="line">
            <a:avLst/>
          </a:prstGeom>
          <a:ln w="28575">
            <a:solidFill>
              <a:srgbClr val="00B0F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flipH="1" flipV="1">
            <a:off x="10433917" y="2776853"/>
            <a:ext cx="26284" cy="1380187"/>
          </a:xfrm>
          <a:prstGeom prst="line">
            <a:avLst/>
          </a:prstGeom>
          <a:ln w="28575">
            <a:solidFill>
              <a:srgbClr val="00B0F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flipH="1" flipV="1">
            <a:off x="8804089" y="2531982"/>
            <a:ext cx="2539680" cy="45176"/>
          </a:xfrm>
          <a:prstGeom prst="line">
            <a:avLst/>
          </a:prstGeom>
          <a:ln w="28575">
            <a:solidFill>
              <a:srgbClr val="00B0F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flipV="1">
            <a:off x="11323953" y="2569306"/>
            <a:ext cx="4526" cy="1571358"/>
          </a:xfrm>
          <a:prstGeom prst="line">
            <a:avLst/>
          </a:prstGeom>
          <a:ln w="28575">
            <a:solidFill>
              <a:srgbClr val="00B0F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328" name="Group 327"/>
          <p:cNvGrpSpPr/>
          <p:nvPr/>
        </p:nvGrpSpPr>
        <p:grpSpPr>
          <a:xfrm>
            <a:off x="8413740" y="2425002"/>
            <a:ext cx="580440" cy="652554"/>
            <a:chOff x="5694218" y="4030957"/>
            <a:chExt cx="764771" cy="823540"/>
          </a:xfrm>
        </p:grpSpPr>
        <p:sp>
          <p:nvSpPr>
            <p:cNvPr id="329" name="Flowchart: Process 328"/>
            <p:cNvSpPr/>
            <p:nvPr/>
          </p:nvSpPr>
          <p:spPr bwMode="auto">
            <a:xfrm>
              <a:off x="5694218" y="4404350"/>
              <a:ext cx="764771" cy="450147"/>
            </a:xfrm>
            <a:prstGeom prst="flowChartProcess">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0" name="U-Turn Arrow 329"/>
            <p:cNvSpPr/>
            <p:nvPr/>
          </p:nvSpPr>
          <p:spPr bwMode="auto">
            <a:xfrm>
              <a:off x="5885412" y="4030957"/>
              <a:ext cx="432262" cy="733355"/>
            </a:xfrm>
            <a:prstGeom prst="uturnArrow">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1" name="Oval 330"/>
            <p:cNvSpPr/>
            <p:nvPr/>
          </p:nvSpPr>
          <p:spPr bwMode="auto">
            <a:xfrm>
              <a:off x="6023884" y="4492254"/>
              <a:ext cx="104350" cy="95067"/>
            </a:xfrm>
            <a:prstGeom prst="ellipse">
              <a:avLst/>
            </a:prstGeom>
            <a:solidFill>
              <a:srgbClr val="C9F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32" name="Rectangle 331"/>
            <p:cNvSpPr/>
            <p:nvPr/>
          </p:nvSpPr>
          <p:spPr bwMode="auto">
            <a:xfrm>
              <a:off x="6051300" y="4556679"/>
              <a:ext cx="50291" cy="223338"/>
            </a:xfrm>
            <a:prstGeom prst="rect">
              <a:avLst/>
            </a:prstGeom>
            <a:solidFill>
              <a:srgbClr val="C9F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4236438589"/>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237" y="3192462"/>
            <a:ext cx="11704320" cy="822960"/>
          </a:xfrm>
        </p:spPr>
        <p:txBody>
          <a:bodyPr/>
          <a:lstStyle/>
          <a:p>
            <a:r>
              <a:rPr lang="en-US" dirty="0" smtClean="0"/>
              <a:t>Demo</a:t>
            </a:r>
            <a:endParaRPr lang="en-US" dirty="0"/>
          </a:p>
        </p:txBody>
      </p:sp>
      <p:sp>
        <p:nvSpPr>
          <p:cNvPr id="3" name="Text Placeholder 2"/>
          <p:cNvSpPr>
            <a:spLocks noGrp="1"/>
          </p:cNvSpPr>
          <p:nvPr>
            <p:ph type="body" sz="quarter" idx="10"/>
          </p:nvPr>
        </p:nvSpPr>
        <p:spPr>
          <a:xfrm>
            <a:off x="503237" y="4015422"/>
            <a:ext cx="11704320" cy="822960"/>
          </a:xfrm>
        </p:spPr>
        <p:txBody>
          <a:bodyPr/>
          <a:lstStyle/>
          <a:p>
            <a:r>
              <a:rPr lang="en-US" sz="2400" dirty="0" smtClean="0"/>
              <a:t>Enabling TDE</a:t>
            </a:r>
            <a:endParaRPr lang="en-US" sz="2400" dirty="0"/>
          </a:p>
        </p:txBody>
      </p:sp>
      <p:pic>
        <p:nvPicPr>
          <p:cNvPr id="14" name="Picture 13"/>
          <p:cNvPicPr>
            <a:picLocks noChangeAspect="1"/>
          </p:cNvPicPr>
          <p:nvPr/>
        </p:nvPicPr>
        <p:blipFill>
          <a:blip r:embed="rId2"/>
          <a:stretch>
            <a:fillRect/>
          </a:stretch>
        </p:blipFill>
        <p:spPr>
          <a:xfrm>
            <a:off x="7361237" y="2419509"/>
            <a:ext cx="3728162" cy="3847782"/>
          </a:xfrm>
          <a:prstGeom prst="rect">
            <a:avLst/>
          </a:prstGeom>
        </p:spPr>
      </p:pic>
    </p:spTree>
    <p:extLst>
      <p:ext uri="{BB962C8B-B14F-4D97-AF65-F5344CB8AC3E}">
        <p14:creationId xmlns:p14="http://schemas.microsoft.com/office/powerpoint/2010/main" val="14992472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Rectangle 137"/>
          <p:cNvSpPr/>
          <p:nvPr/>
        </p:nvSpPr>
        <p:spPr bwMode="auto">
          <a:xfrm>
            <a:off x="275546" y="1760169"/>
            <a:ext cx="7190667" cy="43394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8" tIns="182776" rIns="182776" bIns="45694" numCol="1" spcCol="0" rtlCol="0" fromWordArt="0" anchor="t" anchorCtr="0" forceAA="0" compatLnSpc="1">
            <a:prstTxWarp prst="textNoShape">
              <a:avLst/>
            </a:prstTxWarp>
            <a:noAutofit/>
          </a:bodyPr>
          <a:lstStyle/>
          <a:p>
            <a:pPr algn="r" defTabSz="931147" fontAlgn="base">
              <a:lnSpc>
                <a:spcPct val="90000"/>
              </a:lnSpc>
              <a:spcBef>
                <a:spcPct val="0"/>
              </a:spcBef>
              <a:spcAft>
                <a:spcPts val="600"/>
              </a:spcAft>
            </a:pPr>
            <a:r>
              <a:rPr lang="en-US" sz="2000" dirty="0">
                <a:solidFill>
                  <a:srgbClr val="FFFFFF"/>
                </a:solidFill>
                <a:latin typeface="Segoe UI Semibold" panose="020B0702040204020203" pitchFamily="34" charset="0"/>
                <a:cs typeface="Segoe UI Semibold" panose="020B0702040204020203" pitchFamily="34" charset="0"/>
              </a:rPr>
              <a:t>Data remains encrypted </a:t>
            </a:r>
            <a:br>
              <a:rPr lang="en-US" sz="2000" dirty="0">
                <a:solidFill>
                  <a:srgbClr val="FFFFFF"/>
                </a:solidFill>
                <a:latin typeface="Segoe UI Semibold" panose="020B0702040204020203" pitchFamily="34" charset="0"/>
                <a:cs typeface="Segoe UI Semibold" panose="020B0702040204020203" pitchFamily="34" charset="0"/>
              </a:rPr>
            </a:br>
            <a:r>
              <a:rPr lang="en-US" sz="2000" dirty="0">
                <a:solidFill>
                  <a:srgbClr val="FFFFFF"/>
                </a:solidFill>
                <a:latin typeface="Segoe UI Semibold" panose="020B0702040204020203" pitchFamily="34" charset="0"/>
                <a:cs typeface="Segoe UI Semibold" panose="020B0702040204020203" pitchFamily="34" charset="0"/>
              </a:rPr>
              <a:t>during query</a:t>
            </a:r>
          </a:p>
        </p:txBody>
      </p:sp>
      <p:grpSp>
        <p:nvGrpSpPr>
          <p:cNvPr id="266" name="Group 265"/>
          <p:cNvGrpSpPr/>
          <p:nvPr/>
        </p:nvGrpSpPr>
        <p:grpSpPr>
          <a:xfrm>
            <a:off x="6024112" y="3382355"/>
            <a:ext cx="815807" cy="1059403"/>
            <a:chOff x="9791917" y="3493013"/>
            <a:chExt cx="493807" cy="641257"/>
          </a:xfrm>
        </p:grpSpPr>
        <p:sp>
          <p:nvSpPr>
            <p:cNvPr id="380" name="Oval 122"/>
            <p:cNvSpPr>
              <a:spLocks noChangeArrowheads="1"/>
            </p:cNvSpPr>
            <p:nvPr/>
          </p:nvSpPr>
          <p:spPr bwMode="auto">
            <a:xfrm>
              <a:off x="9800365" y="3493013"/>
              <a:ext cx="476912" cy="90621"/>
            </a:xfrm>
            <a:prstGeom prst="ellipse">
              <a:avLst/>
            </a:pr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60">
                <a:defRPr/>
              </a:pPr>
              <a:endParaRPr lang="en-US" kern="0">
                <a:solidFill>
                  <a:srgbClr val="494949"/>
                </a:solidFill>
                <a:latin typeface="Segoe UI"/>
              </a:endParaRPr>
            </a:p>
          </p:txBody>
        </p:sp>
        <p:sp>
          <p:nvSpPr>
            <p:cNvPr id="381" name="Freeform 123"/>
            <p:cNvSpPr>
              <a:spLocks noEditPoints="1"/>
            </p:cNvSpPr>
            <p:nvPr/>
          </p:nvSpPr>
          <p:spPr bwMode="auto">
            <a:xfrm>
              <a:off x="9791917" y="3555987"/>
              <a:ext cx="493807" cy="578283"/>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p>
              <a:pPr defTabSz="932060">
                <a:defRPr/>
              </a:pPr>
              <a:endParaRPr lang="en-US" kern="0">
                <a:solidFill>
                  <a:srgbClr val="494949"/>
                </a:solidFill>
                <a:latin typeface="Segoe UI"/>
              </a:endParaRPr>
            </a:p>
          </p:txBody>
        </p:sp>
      </p:grpSp>
      <p:sp>
        <p:nvSpPr>
          <p:cNvPr id="7" name="Rectangle 6"/>
          <p:cNvSpPr/>
          <p:nvPr/>
        </p:nvSpPr>
        <p:spPr bwMode="auto">
          <a:xfrm>
            <a:off x="7985642" y="1872948"/>
            <a:ext cx="4145300" cy="45704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694" rIns="0" bIns="45694" numCol="1" spcCol="0" rtlCol="0" fromWordArt="0" anchor="t" anchorCtr="0" forceAA="0" compatLnSpc="1">
            <a:prstTxWarp prst="textNoShape">
              <a:avLst/>
            </a:prstTxWarp>
            <a:spAutoFit/>
          </a:bodyPr>
          <a:lstStyle/>
          <a:p>
            <a:pPr defTabSz="931419" fontAlgn="base">
              <a:spcBef>
                <a:spcPts val="1196"/>
              </a:spcBef>
              <a:spcAft>
                <a:spcPct val="0"/>
              </a:spcAft>
            </a:pPr>
            <a:r>
              <a:rPr lang="en-US" sz="2800" dirty="0">
                <a:ln>
                  <a:solidFill>
                    <a:srgbClr val="FFFFFF">
                      <a:alpha val="0"/>
                    </a:srgbClr>
                  </a:solidFill>
                </a:ln>
                <a:solidFill>
                  <a:srgbClr val="494949"/>
                </a:solidFill>
                <a:latin typeface="Segoe UI Light"/>
                <a:ea typeface="Segoe UI" pitchFamily="34" charset="0"/>
                <a:cs typeface="Segoe UI" pitchFamily="34" charset="0"/>
              </a:rPr>
              <a:t>Capability</a:t>
            </a:r>
          </a:p>
          <a:p>
            <a:pPr defTabSz="931419" fontAlgn="base">
              <a:spcBef>
                <a:spcPts val="1196"/>
              </a:spcBef>
              <a:spcAft>
                <a:spcPct val="0"/>
              </a:spcAft>
            </a:pPr>
            <a:r>
              <a:rPr lang="en-US" sz="2000" dirty="0">
                <a:ln>
                  <a:solidFill>
                    <a:srgbClr val="FFFFFF">
                      <a:alpha val="0"/>
                    </a:srgbClr>
                  </a:solidFill>
                </a:ln>
                <a:solidFill>
                  <a:srgbClr val="494949"/>
                </a:solidFill>
                <a:latin typeface="Segoe UI"/>
                <a:ea typeface="Segoe UI" pitchFamily="34" charset="0"/>
                <a:cs typeface="Segoe UI" pitchFamily="34" charset="0"/>
              </a:rPr>
              <a:t>Transparent client-side encryption, while SQL Server executes T-SQL queries on encrypted data</a:t>
            </a:r>
          </a:p>
          <a:p>
            <a:pPr defTabSz="931419" fontAlgn="base">
              <a:spcBef>
                <a:spcPts val="1196"/>
              </a:spcBef>
              <a:spcAft>
                <a:spcPct val="0"/>
              </a:spcAft>
            </a:pPr>
            <a:r>
              <a:rPr lang="en-US" sz="2800" dirty="0">
                <a:ln>
                  <a:solidFill>
                    <a:srgbClr val="FFFFFF">
                      <a:alpha val="0"/>
                    </a:srgbClr>
                  </a:solidFill>
                </a:ln>
                <a:solidFill>
                  <a:srgbClr val="494949"/>
                </a:solidFill>
                <a:latin typeface="Segoe UI Light"/>
                <a:ea typeface="Segoe UI" pitchFamily="34" charset="0"/>
                <a:cs typeface="Segoe UI" pitchFamily="34" charset="0"/>
              </a:rPr>
              <a:t>Benefits</a:t>
            </a:r>
          </a:p>
          <a:p>
            <a:pPr marL="396834" indent="-342900" defTabSz="931419" fontAlgn="base">
              <a:spcBef>
                <a:spcPts val="600"/>
              </a:spcBef>
              <a:spcAft>
                <a:spcPct val="0"/>
              </a:spcAft>
              <a:buClr>
                <a:srgbClr val="0072C6"/>
              </a:buClr>
              <a:buFont typeface="Wingdings" panose="05000000000000000000" pitchFamily="2" charset="2"/>
              <a:buChar char="ü"/>
            </a:pPr>
            <a:r>
              <a:rPr lang="en-US" sz="2000" dirty="0">
                <a:ln>
                  <a:solidFill>
                    <a:srgbClr val="FFFFFF">
                      <a:alpha val="0"/>
                    </a:srgbClr>
                  </a:solidFill>
                </a:ln>
                <a:solidFill>
                  <a:srgbClr val="494949"/>
                </a:solidFill>
                <a:latin typeface="Segoe UI"/>
                <a:ea typeface="Segoe UI" pitchFamily="34" charset="0"/>
                <a:cs typeface="Segoe UI" pitchFamily="34" charset="0"/>
              </a:rPr>
              <a:t>Sensitive data remains encrypted and queryable at all times, both </a:t>
            </a:r>
            <a:r>
              <a:rPr lang="en-US" sz="2000" dirty="0">
                <a:ln>
                  <a:solidFill>
                    <a:srgbClr val="FFFFFF">
                      <a:alpha val="0"/>
                    </a:srgbClr>
                  </a:solidFill>
                </a:ln>
                <a:solidFill>
                  <a:srgbClr val="0072C6"/>
                </a:solidFill>
                <a:latin typeface="Segoe UI"/>
                <a:ea typeface="Segoe UI" pitchFamily="34" charset="0"/>
                <a:cs typeface="Segoe UI" pitchFamily="34" charset="0"/>
              </a:rPr>
              <a:t>on-premises and in the cloud</a:t>
            </a:r>
          </a:p>
          <a:p>
            <a:pPr marL="396834" indent="-342900" defTabSz="931419" fontAlgn="base">
              <a:spcBef>
                <a:spcPts val="600"/>
              </a:spcBef>
              <a:spcAft>
                <a:spcPct val="0"/>
              </a:spcAft>
              <a:buClr>
                <a:srgbClr val="0072C6"/>
              </a:buClr>
              <a:buFont typeface="Wingdings" panose="05000000000000000000" pitchFamily="2" charset="2"/>
              <a:buChar char="ü"/>
            </a:pPr>
            <a:r>
              <a:rPr lang="en-US" sz="2000" dirty="0">
                <a:ln>
                  <a:solidFill>
                    <a:srgbClr val="FFFFFF">
                      <a:alpha val="0"/>
                    </a:srgbClr>
                  </a:solidFill>
                </a:ln>
                <a:solidFill>
                  <a:srgbClr val="494949"/>
                </a:solidFill>
                <a:latin typeface="Segoe UI"/>
                <a:ea typeface="Segoe UI" pitchFamily="34" charset="0"/>
                <a:cs typeface="Segoe UI" pitchFamily="34" charset="0"/>
              </a:rPr>
              <a:t>Unauthorized users never have access to data or keys</a:t>
            </a:r>
          </a:p>
          <a:p>
            <a:pPr marL="396834" indent="-342900" defTabSz="931419" fontAlgn="base">
              <a:spcBef>
                <a:spcPts val="600"/>
              </a:spcBef>
              <a:spcAft>
                <a:spcPct val="0"/>
              </a:spcAft>
              <a:buClr>
                <a:srgbClr val="0072C6"/>
              </a:buClr>
              <a:buFont typeface="Wingdings" panose="05000000000000000000" pitchFamily="2" charset="2"/>
              <a:buChar char="ü"/>
            </a:pPr>
            <a:r>
              <a:rPr lang="en-US" sz="2000" dirty="0">
                <a:ln>
                  <a:solidFill>
                    <a:srgbClr val="FFFFFF">
                      <a:alpha val="0"/>
                    </a:srgbClr>
                  </a:solidFill>
                </a:ln>
                <a:solidFill>
                  <a:srgbClr val="494949"/>
                </a:solidFill>
                <a:latin typeface="Segoe UI"/>
                <a:ea typeface="Segoe UI" pitchFamily="34" charset="0"/>
                <a:cs typeface="Segoe UI" pitchFamily="34" charset="0"/>
              </a:rPr>
              <a:t>No changes to applications are necessary</a:t>
            </a:r>
          </a:p>
        </p:txBody>
      </p:sp>
      <p:cxnSp>
        <p:nvCxnSpPr>
          <p:cNvPr id="139" name="Straight Connector 138"/>
          <p:cNvCxnSpPr>
            <a:stCxn id="138" idx="0"/>
            <a:endCxn id="138" idx="2"/>
          </p:cNvCxnSpPr>
          <p:nvPr/>
        </p:nvCxnSpPr>
        <p:spPr>
          <a:xfrm>
            <a:off x="3870877" y="1760169"/>
            <a:ext cx="0" cy="4339409"/>
          </a:xfrm>
          <a:prstGeom prst="line">
            <a:avLst/>
          </a:prstGeom>
          <a:ln w="63500">
            <a:solidFill>
              <a:schemeClr val="bg1">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0" name="TextBox 139"/>
          <p:cNvSpPr txBox="1"/>
          <p:nvPr/>
        </p:nvSpPr>
        <p:spPr>
          <a:xfrm>
            <a:off x="361748" y="3085104"/>
            <a:ext cx="1539454" cy="254262"/>
          </a:xfrm>
          <a:prstGeom prst="rect">
            <a:avLst/>
          </a:prstGeom>
          <a:noFill/>
        </p:spPr>
        <p:txBody>
          <a:bodyPr wrap="square" lIns="0" tIns="0" rIns="0" bIns="0" rtlCol="0">
            <a:spAutoFit/>
          </a:bodyPr>
          <a:lstStyle/>
          <a:p>
            <a:pPr algn="ctr" defTabSz="931147" fontAlgn="base">
              <a:lnSpc>
                <a:spcPct val="90000"/>
              </a:lnSpc>
              <a:spcBef>
                <a:spcPct val="0"/>
              </a:spcBef>
              <a:spcAft>
                <a:spcPts val="600"/>
              </a:spcAft>
            </a:pPr>
            <a:r>
              <a:rPr lang="en-US" dirty="0">
                <a:solidFill>
                  <a:srgbClr val="FFFFFF"/>
                </a:solidFill>
                <a:latin typeface="Segoe UI Semibold" panose="020B0702040204020203" pitchFamily="34" charset="0"/>
                <a:cs typeface="Segoe UI Semibold" panose="020B0702040204020203" pitchFamily="34" charset="0"/>
              </a:rPr>
              <a:t>Apps</a:t>
            </a:r>
          </a:p>
        </p:txBody>
      </p:sp>
      <p:sp>
        <p:nvSpPr>
          <p:cNvPr id="141" name="Right Arrow 140"/>
          <p:cNvSpPr/>
          <p:nvPr/>
        </p:nvSpPr>
        <p:spPr bwMode="auto">
          <a:xfrm>
            <a:off x="1899365" y="3636665"/>
            <a:ext cx="913880" cy="247639"/>
          </a:xfrm>
          <a:prstGeom prst="rightArrow">
            <a:avLst>
              <a:gd name="adj1" fmla="val 50000"/>
              <a:gd name="adj2" fmla="val 4207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342636" indent="-342636" algn="ctr" defTabSz="931756" fontAlgn="base">
              <a:lnSpc>
                <a:spcPct val="90000"/>
              </a:lnSpc>
              <a:spcBef>
                <a:spcPct val="0"/>
              </a:spcBef>
              <a:spcAft>
                <a:spcPct val="0"/>
              </a:spcAft>
              <a:buFont typeface="Wingdings 3" panose="05040102010807070707" pitchFamily="18" charset="2"/>
              <a:buChar char="Æ"/>
            </a:pPr>
            <a:endParaRPr lang="en-IN" sz="2000" b="1" dirty="0" err="1">
              <a:solidFill>
                <a:srgbClr val="494949"/>
              </a:solidFill>
              <a:latin typeface="Segoe UI Light"/>
              <a:ea typeface="Segoe UI" pitchFamily="34" charset="0"/>
              <a:cs typeface="Segoe UI" pitchFamily="34" charset="0"/>
            </a:endParaRPr>
          </a:p>
        </p:txBody>
      </p:sp>
      <p:sp>
        <p:nvSpPr>
          <p:cNvPr id="142" name="Right Arrow 141"/>
          <p:cNvSpPr/>
          <p:nvPr/>
        </p:nvSpPr>
        <p:spPr bwMode="auto">
          <a:xfrm flipH="1">
            <a:off x="1899365" y="4133927"/>
            <a:ext cx="913880" cy="247639"/>
          </a:xfrm>
          <a:prstGeom prst="rightArrow">
            <a:avLst>
              <a:gd name="adj1" fmla="val 50000"/>
              <a:gd name="adj2" fmla="val 42077"/>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342636" indent="-342636" algn="ctr" defTabSz="931756" fontAlgn="base">
              <a:lnSpc>
                <a:spcPct val="90000"/>
              </a:lnSpc>
              <a:spcBef>
                <a:spcPct val="0"/>
              </a:spcBef>
              <a:spcAft>
                <a:spcPct val="0"/>
              </a:spcAft>
              <a:buFont typeface="Wingdings 3" panose="05040102010807070707" pitchFamily="18" charset="2"/>
              <a:buChar char="Æ"/>
            </a:pPr>
            <a:endParaRPr lang="en-IN" sz="2000" b="1" dirty="0" err="1">
              <a:solidFill>
                <a:srgbClr val="494949"/>
              </a:solidFill>
              <a:latin typeface="Segoe UI Light"/>
              <a:ea typeface="Segoe UI" pitchFamily="34" charset="0"/>
              <a:cs typeface="Segoe UI" pitchFamily="34" charset="0"/>
            </a:endParaRPr>
          </a:p>
        </p:txBody>
      </p:sp>
      <p:sp>
        <p:nvSpPr>
          <p:cNvPr id="143" name="U-Turn Arrow 142"/>
          <p:cNvSpPr/>
          <p:nvPr/>
        </p:nvSpPr>
        <p:spPr bwMode="auto">
          <a:xfrm rot="5400000">
            <a:off x="4814664" y="3662645"/>
            <a:ext cx="706546" cy="731296"/>
          </a:xfrm>
          <a:prstGeom prst="uturnArrow">
            <a:avLst>
              <a:gd name="adj1" fmla="val 17093"/>
              <a:gd name="adj2" fmla="val 20379"/>
              <a:gd name="adj3" fmla="val 16398"/>
              <a:gd name="adj4" fmla="val 44310"/>
              <a:gd name="adj5" fmla="val 100000"/>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342636" indent="-342636" algn="ctr" defTabSz="931756" fontAlgn="base">
              <a:lnSpc>
                <a:spcPct val="90000"/>
              </a:lnSpc>
              <a:spcBef>
                <a:spcPct val="0"/>
              </a:spcBef>
              <a:spcAft>
                <a:spcPct val="0"/>
              </a:spcAft>
              <a:buFont typeface="Wingdings 3" panose="05040102010807070707" pitchFamily="18" charset="2"/>
              <a:buChar char="Æ"/>
            </a:pPr>
            <a:endParaRPr lang="en-IN" sz="2000" b="1" dirty="0" err="1">
              <a:solidFill>
                <a:srgbClr val="494949"/>
              </a:solidFill>
              <a:latin typeface="Segoe UI Light"/>
              <a:ea typeface="Segoe UI" pitchFamily="34" charset="0"/>
              <a:cs typeface="Segoe UI" pitchFamily="34" charset="0"/>
            </a:endParaRPr>
          </a:p>
        </p:txBody>
      </p:sp>
      <p:sp>
        <p:nvSpPr>
          <p:cNvPr id="249" name="Freeform 248"/>
          <p:cNvSpPr/>
          <p:nvPr/>
        </p:nvSpPr>
        <p:spPr bwMode="auto">
          <a:xfrm>
            <a:off x="2854437" y="3066730"/>
            <a:ext cx="951770" cy="1033707"/>
          </a:xfrm>
          <a:custGeom>
            <a:avLst/>
            <a:gdLst>
              <a:gd name="connsiteX0" fmla="*/ 79459 w 1537818"/>
              <a:gd name="connsiteY0" fmla="*/ 0 h 1670206"/>
              <a:gd name="connsiteX1" fmla="*/ 767480 w 1537818"/>
              <a:gd name="connsiteY1" fmla="*/ 0 h 1670206"/>
              <a:gd name="connsiteX2" fmla="*/ 1458359 w 1537818"/>
              <a:gd name="connsiteY2" fmla="*/ 0 h 1670206"/>
              <a:gd name="connsiteX3" fmla="*/ 1537818 w 1537818"/>
              <a:gd name="connsiteY3" fmla="*/ 0 h 1670206"/>
              <a:gd name="connsiteX4" fmla="*/ 1537818 w 1537818"/>
              <a:gd name="connsiteY4" fmla="*/ 79459 h 1670206"/>
              <a:gd name="connsiteX5" fmla="*/ 1537818 w 1537818"/>
              <a:gd name="connsiteY5" fmla="*/ 1670206 h 1670206"/>
              <a:gd name="connsiteX6" fmla="*/ 767480 w 1537818"/>
              <a:gd name="connsiteY6" fmla="*/ 1670206 h 1670206"/>
              <a:gd name="connsiteX7" fmla="*/ 0 w 1537818"/>
              <a:gd name="connsiteY7" fmla="*/ 1670206 h 1670206"/>
              <a:gd name="connsiteX8" fmla="*/ 0 w 1537818"/>
              <a:gd name="connsiteY8" fmla="*/ 79459 h 1670206"/>
              <a:gd name="connsiteX9" fmla="*/ 79459 w 1537818"/>
              <a:gd name="connsiteY9" fmla="*/ 0 h 1670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7818" h="1670206">
                <a:moveTo>
                  <a:pt x="79459" y="0"/>
                </a:moveTo>
                <a:lnTo>
                  <a:pt x="767480" y="0"/>
                </a:lnTo>
                <a:lnTo>
                  <a:pt x="1458359" y="0"/>
                </a:lnTo>
                <a:lnTo>
                  <a:pt x="1537818" y="0"/>
                </a:lnTo>
                <a:lnTo>
                  <a:pt x="1537818" y="79459"/>
                </a:lnTo>
                <a:lnTo>
                  <a:pt x="1537818" y="1670206"/>
                </a:lnTo>
                <a:lnTo>
                  <a:pt x="767480" y="1670206"/>
                </a:lnTo>
                <a:lnTo>
                  <a:pt x="0" y="1670206"/>
                </a:lnTo>
                <a:lnTo>
                  <a:pt x="0" y="79459"/>
                </a:lnTo>
                <a:cubicBezTo>
                  <a:pt x="0" y="35575"/>
                  <a:pt x="35575" y="0"/>
                  <a:pt x="79459" y="0"/>
                </a:cubicBezTo>
                <a:close/>
              </a:path>
            </a:pathLst>
          </a:cu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342636" indent="-342636" algn="ctr" defTabSz="931756" fontAlgn="base">
              <a:lnSpc>
                <a:spcPct val="90000"/>
              </a:lnSpc>
              <a:spcBef>
                <a:spcPct val="0"/>
              </a:spcBef>
              <a:spcAft>
                <a:spcPct val="0"/>
              </a:spcAft>
              <a:buFont typeface="Wingdings 3" panose="05040102010807070707" pitchFamily="18" charset="2"/>
              <a:buChar char="Æ"/>
            </a:pPr>
            <a:endParaRPr lang="en-IN" sz="2000" b="1" dirty="0" err="1">
              <a:solidFill>
                <a:srgbClr val="494949"/>
              </a:solidFill>
              <a:latin typeface="Segoe UI Light"/>
              <a:ea typeface="Segoe UI" pitchFamily="34" charset="0"/>
              <a:cs typeface="Segoe UI" pitchFamily="34" charset="0"/>
            </a:endParaRPr>
          </a:p>
        </p:txBody>
      </p:sp>
      <p:sp>
        <p:nvSpPr>
          <p:cNvPr id="250" name="Freeform 249"/>
          <p:cNvSpPr/>
          <p:nvPr/>
        </p:nvSpPr>
        <p:spPr bwMode="auto">
          <a:xfrm>
            <a:off x="3803183" y="3066730"/>
            <a:ext cx="949834" cy="1033707"/>
          </a:xfrm>
          <a:custGeom>
            <a:avLst/>
            <a:gdLst>
              <a:gd name="connsiteX0" fmla="*/ 0 w 1537818"/>
              <a:gd name="connsiteY0" fmla="*/ 0 h 1670206"/>
              <a:gd name="connsiteX1" fmla="*/ 79459 w 1537818"/>
              <a:gd name="connsiteY1" fmla="*/ 0 h 1670206"/>
              <a:gd name="connsiteX2" fmla="*/ 921585 w 1537818"/>
              <a:gd name="connsiteY2" fmla="*/ 0 h 1670206"/>
              <a:gd name="connsiteX3" fmla="*/ 1458359 w 1537818"/>
              <a:gd name="connsiteY3" fmla="*/ 0 h 1670206"/>
              <a:gd name="connsiteX4" fmla="*/ 1537818 w 1537818"/>
              <a:gd name="connsiteY4" fmla="*/ 79459 h 1670206"/>
              <a:gd name="connsiteX5" fmla="*/ 1537818 w 1537818"/>
              <a:gd name="connsiteY5" fmla="*/ 1670206 h 1670206"/>
              <a:gd name="connsiteX6" fmla="*/ 921585 w 1537818"/>
              <a:gd name="connsiteY6" fmla="*/ 1670206 h 1670206"/>
              <a:gd name="connsiteX7" fmla="*/ 0 w 1537818"/>
              <a:gd name="connsiteY7" fmla="*/ 1670206 h 1670206"/>
              <a:gd name="connsiteX8" fmla="*/ 0 w 1537818"/>
              <a:gd name="connsiteY8" fmla="*/ 79459 h 1670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7818" h="1670206">
                <a:moveTo>
                  <a:pt x="0" y="0"/>
                </a:moveTo>
                <a:lnTo>
                  <a:pt x="79459" y="0"/>
                </a:lnTo>
                <a:lnTo>
                  <a:pt x="921585" y="0"/>
                </a:lnTo>
                <a:lnTo>
                  <a:pt x="1458359" y="0"/>
                </a:lnTo>
                <a:cubicBezTo>
                  <a:pt x="1502243" y="0"/>
                  <a:pt x="1537818" y="35575"/>
                  <a:pt x="1537818" y="79459"/>
                </a:cubicBezTo>
                <a:lnTo>
                  <a:pt x="1537818" y="1670206"/>
                </a:lnTo>
                <a:lnTo>
                  <a:pt x="921585" y="1670206"/>
                </a:lnTo>
                <a:lnTo>
                  <a:pt x="0" y="1670206"/>
                </a:lnTo>
                <a:lnTo>
                  <a:pt x="0" y="79459"/>
                </a:lnTo>
                <a:close/>
              </a:path>
            </a:pathLst>
          </a:cu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342636" indent="-342636" algn="ctr" defTabSz="931756" fontAlgn="base">
              <a:lnSpc>
                <a:spcPct val="90000"/>
              </a:lnSpc>
              <a:spcBef>
                <a:spcPct val="0"/>
              </a:spcBef>
              <a:spcAft>
                <a:spcPct val="0"/>
              </a:spcAft>
              <a:buFont typeface="Wingdings 3" panose="05040102010807070707" pitchFamily="18" charset="2"/>
              <a:buChar char="Æ"/>
            </a:pPr>
            <a:endParaRPr lang="en-IN" sz="2000" b="1" dirty="0" err="1">
              <a:solidFill>
                <a:srgbClr val="494949"/>
              </a:solidFill>
              <a:latin typeface="Segoe UI Light"/>
              <a:ea typeface="Segoe UI" pitchFamily="34" charset="0"/>
              <a:cs typeface="Segoe UI" pitchFamily="34" charset="0"/>
            </a:endParaRPr>
          </a:p>
        </p:txBody>
      </p:sp>
      <p:sp>
        <p:nvSpPr>
          <p:cNvPr id="251" name="Rectangle 250"/>
          <p:cNvSpPr/>
          <p:nvPr/>
        </p:nvSpPr>
        <p:spPr bwMode="auto">
          <a:xfrm>
            <a:off x="2854437" y="3820683"/>
            <a:ext cx="951342" cy="1242404"/>
          </a:xfrm>
          <a:prstGeom prst="rect">
            <a:avLst/>
          </a:prstGeom>
          <a:solidFill>
            <a:srgbClr val="611C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342636" indent="-342636" algn="ctr" defTabSz="931756" fontAlgn="base">
              <a:lnSpc>
                <a:spcPct val="90000"/>
              </a:lnSpc>
              <a:spcBef>
                <a:spcPct val="0"/>
              </a:spcBef>
              <a:spcAft>
                <a:spcPct val="0"/>
              </a:spcAft>
              <a:buFont typeface="Wingdings 3" panose="05040102010807070707" pitchFamily="18" charset="2"/>
              <a:buChar char="Æ"/>
            </a:pPr>
            <a:endParaRPr lang="en-IN" sz="2000" b="1" dirty="0" err="1">
              <a:solidFill>
                <a:srgbClr val="494949"/>
              </a:solidFill>
              <a:latin typeface="Segoe UI Light"/>
              <a:ea typeface="Segoe UI" pitchFamily="34" charset="0"/>
              <a:cs typeface="Segoe UI" pitchFamily="34" charset="0"/>
            </a:endParaRPr>
          </a:p>
        </p:txBody>
      </p:sp>
      <p:sp>
        <p:nvSpPr>
          <p:cNvPr id="252" name="Freeform 251"/>
          <p:cNvSpPr/>
          <p:nvPr/>
        </p:nvSpPr>
        <p:spPr bwMode="auto">
          <a:xfrm>
            <a:off x="2964726" y="2945746"/>
            <a:ext cx="576722" cy="103392"/>
          </a:xfrm>
          <a:custGeom>
            <a:avLst/>
            <a:gdLst>
              <a:gd name="connsiteX0" fmla="*/ 734234 w 860717"/>
              <a:gd name="connsiteY0" fmla="*/ 30645 h 154305"/>
              <a:gd name="connsiteX1" fmla="*/ 734234 w 860717"/>
              <a:gd name="connsiteY1" fmla="*/ 114705 h 154305"/>
              <a:gd name="connsiteX2" fmla="*/ 774787 w 860717"/>
              <a:gd name="connsiteY2" fmla="*/ 114705 h 154305"/>
              <a:gd name="connsiteX3" fmla="*/ 774787 w 860717"/>
              <a:gd name="connsiteY3" fmla="*/ 30645 h 154305"/>
              <a:gd name="connsiteX4" fmla="*/ 604573 w 860717"/>
              <a:gd name="connsiteY4" fmla="*/ 30645 h 154305"/>
              <a:gd name="connsiteX5" fmla="*/ 604573 w 860717"/>
              <a:gd name="connsiteY5" fmla="*/ 114705 h 154305"/>
              <a:gd name="connsiteX6" fmla="*/ 645126 w 860717"/>
              <a:gd name="connsiteY6" fmla="*/ 114705 h 154305"/>
              <a:gd name="connsiteX7" fmla="*/ 645126 w 860717"/>
              <a:gd name="connsiteY7" fmla="*/ 30645 h 154305"/>
              <a:gd name="connsiteX8" fmla="*/ 474911 w 860717"/>
              <a:gd name="connsiteY8" fmla="*/ 30645 h 154305"/>
              <a:gd name="connsiteX9" fmla="*/ 474911 w 860717"/>
              <a:gd name="connsiteY9" fmla="*/ 114705 h 154305"/>
              <a:gd name="connsiteX10" fmla="*/ 515464 w 860717"/>
              <a:gd name="connsiteY10" fmla="*/ 114705 h 154305"/>
              <a:gd name="connsiteX11" fmla="*/ 515464 w 860717"/>
              <a:gd name="connsiteY11" fmla="*/ 30645 h 154305"/>
              <a:gd name="connsiteX12" fmla="*/ 345250 w 860717"/>
              <a:gd name="connsiteY12" fmla="*/ 30645 h 154305"/>
              <a:gd name="connsiteX13" fmla="*/ 345250 w 860717"/>
              <a:gd name="connsiteY13" fmla="*/ 114705 h 154305"/>
              <a:gd name="connsiteX14" fmla="*/ 385803 w 860717"/>
              <a:gd name="connsiteY14" fmla="*/ 114705 h 154305"/>
              <a:gd name="connsiteX15" fmla="*/ 385803 w 860717"/>
              <a:gd name="connsiteY15" fmla="*/ 30645 h 154305"/>
              <a:gd name="connsiteX16" fmla="*/ 215588 w 860717"/>
              <a:gd name="connsiteY16" fmla="*/ 30645 h 154305"/>
              <a:gd name="connsiteX17" fmla="*/ 215588 w 860717"/>
              <a:gd name="connsiteY17" fmla="*/ 114705 h 154305"/>
              <a:gd name="connsiteX18" fmla="*/ 256141 w 860717"/>
              <a:gd name="connsiteY18" fmla="*/ 114705 h 154305"/>
              <a:gd name="connsiteX19" fmla="*/ 256141 w 860717"/>
              <a:gd name="connsiteY19" fmla="*/ 30645 h 154305"/>
              <a:gd name="connsiteX20" fmla="*/ 85927 w 860717"/>
              <a:gd name="connsiteY20" fmla="*/ 30645 h 154305"/>
              <a:gd name="connsiteX21" fmla="*/ 85927 w 860717"/>
              <a:gd name="connsiteY21" fmla="*/ 114705 h 154305"/>
              <a:gd name="connsiteX22" fmla="*/ 126480 w 860717"/>
              <a:gd name="connsiteY22" fmla="*/ 114705 h 154305"/>
              <a:gd name="connsiteX23" fmla="*/ 126480 w 860717"/>
              <a:gd name="connsiteY23" fmla="*/ 30645 h 154305"/>
              <a:gd name="connsiteX24" fmla="*/ 36660 w 860717"/>
              <a:gd name="connsiteY24" fmla="*/ 0 h 154305"/>
              <a:gd name="connsiteX25" fmla="*/ 824057 w 860717"/>
              <a:gd name="connsiteY25" fmla="*/ 0 h 154305"/>
              <a:gd name="connsiteX26" fmla="*/ 860717 w 860717"/>
              <a:gd name="connsiteY26" fmla="*/ 36660 h 154305"/>
              <a:gd name="connsiteX27" fmla="*/ 860717 w 860717"/>
              <a:gd name="connsiteY27" fmla="*/ 154305 h 154305"/>
              <a:gd name="connsiteX28" fmla="*/ 0 w 860717"/>
              <a:gd name="connsiteY28" fmla="*/ 154305 h 154305"/>
              <a:gd name="connsiteX29" fmla="*/ 0 w 860717"/>
              <a:gd name="connsiteY29" fmla="*/ 36660 h 154305"/>
              <a:gd name="connsiteX30" fmla="*/ 36660 w 860717"/>
              <a:gd name="connsiteY30" fmla="*/ 0 h 15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60717" h="154305">
                <a:moveTo>
                  <a:pt x="734234" y="30645"/>
                </a:moveTo>
                <a:lnTo>
                  <a:pt x="734234" y="114705"/>
                </a:lnTo>
                <a:lnTo>
                  <a:pt x="774787" y="114705"/>
                </a:lnTo>
                <a:lnTo>
                  <a:pt x="774787" y="30645"/>
                </a:lnTo>
                <a:close/>
                <a:moveTo>
                  <a:pt x="604573" y="30645"/>
                </a:moveTo>
                <a:lnTo>
                  <a:pt x="604573" y="114705"/>
                </a:lnTo>
                <a:lnTo>
                  <a:pt x="645126" y="114705"/>
                </a:lnTo>
                <a:lnTo>
                  <a:pt x="645126" y="30645"/>
                </a:lnTo>
                <a:close/>
                <a:moveTo>
                  <a:pt x="474911" y="30645"/>
                </a:moveTo>
                <a:lnTo>
                  <a:pt x="474911" y="114705"/>
                </a:lnTo>
                <a:lnTo>
                  <a:pt x="515464" y="114705"/>
                </a:lnTo>
                <a:lnTo>
                  <a:pt x="515464" y="30645"/>
                </a:lnTo>
                <a:close/>
                <a:moveTo>
                  <a:pt x="345250" y="30645"/>
                </a:moveTo>
                <a:lnTo>
                  <a:pt x="345250" y="114705"/>
                </a:lnTo>
                <a:lnTo>
                  <a:pt x="385803" y="114705"/>
                </a:lnTo>
                <a:lnTo>
                  <a:pt x="385803" y="30645"/>
                </a:lnTo>
                <a:close/>
                <a:moveTo>
                  <a:pt x="215588" y="30645"/>
                </a:moveTo>
                <a:lnTo>
                  <a:pt x="215588" y="114705"/>
                </a:lnTo>
                <a:lnTo>
                  <a:pt x="256141" y="114705"/>
                </a:lnTo>
                <a:lnTo>
                  <a:pt x="256141" y="30645"/>
                </a:lnTo>
                <a:close/>
                <a:moveTo>
                  <a:pt x="85927" y="30645"/>
                </a:moveTo>
                <a:lnTo>
                  <a:pt x="85927" y="114705"/>
                </a:lnTo>
                <a:lnTo>
                  <a:pt x="126480" y="114705"/>
                </a:lnTo>
                <a:lnTo>
                  <a:pt x="126480" y="30645"/>
                </a:lnTo>
                <a:close/>
                <a:moveTo>
                  <a:pt x="36660" y="0"/>
                </a:moveTo>
                <a:lnTo>
                  <a:pt x="824057" y="0"/>
                </a:lnTo>
                <a:cubicBezTo>
                  <a:pt x="844304" y="0"/>
                  <a:pt x="860717" y="16413"/>
                  <a:pt x="860717" y="36660"/>
                </a:cubicBezTo>
                <a:lnTo>
                  <a:pt x="860717" y="154305"/>
                </a:lnTo>
                <a:lnTo>
                  <a:pt x="0" y="154305"/>
                </a:lnTo>
                <a:lnTo>
                  <a:pt x="0" y="36660"/>
                </a:lnTo>
                <a:cubicBezTo>
                  <a:pt x="0" y="16413"/>
                  <a:pt x="16413" y="0"/>
                  <a:pt x="3666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342636" indent="-342636" algn="ctr" defTabSz="931756" fontAlgn="base">
              <a:lnSpc>
                <a:spcPct val="90000"/>
              </a:lnSpc>
              <a:spcBef>
                <a:spcPct val="0"/>
              </a:spcBef>
              <a:spcAft>
                <a:spcPct val="0"/>
              </a:spcAft>
              <a:buFont typeface="Wingdings 3" panose="05040102010807070707" pitchFamily="18" charset="2"/>
              <a:buChar char="Æ"/>
            </a:pPr>
            <a:endParaRPr lang="en-IN" sz="2000" b="1" dirty="0" err="1">
              <a:solidFill>
                <a:srgbClr val="494949"/>
              </a:solidFill>
              <a:latin typeface="Segoe UI Light"/>
              <a:ea typeface="Segoe UI" pitchFamily="34" charset="0"/>
              <a:cs typeface="Segoe UI" pitchFamily="34" charset="0"/>
            </a:endParaRPr>
          </a:p>
        </p:txBody>
      </p:sp>
      <p:sp>
        <p:nvSpPr>
          <p:cNvPr id="253" name="Freeform 252"/>
          <p:cNvSpPr/>
          <p:nvPr/>
        </p:nvSpPr>
        <p:spPr bwMode="auto">
          <a:xfrm>
            <a:off x="4065795" y="2945746"/>
            <a:ext cx="576722" cy="103392"/>
          </a:xfrm>
          <a:custGeom>
            <a:avLst/>
            <a:gdLst>
              <a:gd name="connsiteX0" fmla="*/ 734234 w 860717"/>
              <a:gd name="connsiteY0" fmla="*/ 30645 h 154305"/>
              <a:gd name="connsiteX1" fmla="*/ 734234 w 860717"/>
              <a:gd name="connsiteY1" fmla="*/ 114705 h 154305"/>
              <a:gd name="connsiteX2" fmla="*/ 774787 w 860717"/>
              <a:gd name="connsiteY2" fmla="*/ 114705 h 154305"/>
              <a:gd name="connsiteX3" fmla="*/ 774787 w 860717"/>
              <a:gd name="connsiteY3" fmla="*/ 30645 h 154305"/>
              <a:gd name="connsiteX4" fmla="*/ 604573 w 860717"/>
              <a:gd name="connsiteY4" fmla="*/ 30645 h 154305"/>
              <a:gd name="connsiteX5" fmla="*/ 604573 w 860717"/>
              <a:gd name="connsiteY5" fmla="*/ 114705 h 154305"/>
              <a:gd name="connsiteX6" fmla="*/ 645126 w 860717"/>
              <a:gd name="connsiteY6" fmla="*/ 114705 h 154305"/>
              <a:gd name="connsiteX7" fmla="*/ 645126 w 860717"/>
              <a:gd name="connsiteY7" fmla="*/ 30645 h 154305"/>
              <a:gd name="connsiteX8" fmla="*/ 474911 w 860717"/>
              <a:gd name="connsiteY8" fmla="*/ 30645 h 154305"/>
              <a:gd name="connsiteX9" fmla="*/ 474911 w 860717"/>
              <a:gd name="connsiteY9" fmla="*/ 114705 h 154305"/>
              <a:gd name="connsiteX10" fmla="*/ 515464 w 860717"/>
              <a:gd name="connsiteY10" fmla="*/ 114705 h 154305"/>
              <a:gd name="connsiteX11" fmla="*/ 515464 w 860717"/>
              <a:gd name="connsiteY11" fmla="*/ 30645 h 154305"/>
              <a:gd name="connsiteX12" fmla="*/ 345250 w 860717"/>
              <a:gd name="connsiteY12" fmla="*/ 30645 h 154305"/>
              <a:gd name="connsiteX13" fmla="*/ 345250 w 860717"/>
              <a:gd name="connsiteY13" fmla="*/ 114705 h 154305"/>
              <a:gd name="connsiteX14" fmla="*/ 385803 w 860717"/>
              <a:gd name="connsiteY14" fmla="*/ 114705 h 154305"/>
              <a:gd name="connsiteX15" fmla="*/ 385803 w 860717"/>
              <a:gd name="connsiteY15" fmla="*/ 30645 h 154305"/>
              <a:gd name="connsiteX16" fmla="*/ 215588 w 860717"/>
              <a:gd name="connsiteY16" fmla="*/ 30645 h 154305"/>
              <a:gd name="connsiteX17" fmla="*/ 215588 w 860717"/>
              <a:gd name="connsiteY17" fmla="*/ 114705 h 154305"/>
              <a:gd name="connsiteX18" fmla="*/ 256141 w 860717"/>
              <a:gd name="connsiteY18" fmla="*/ 114705 h 154305"/>
              <a:gd name="connsiteX19" fmla="*/ 256141 w 860717"/>
              <a:gd name="connsiteY19" fmla="*/ 30645 h 154305"/>
              <a:gd name="connsiteX20" fmla="*/ 85927 w 860717"/>
              <a:gd name="connsiteY20" fmla="*/ 30645 h 154305"/>
              <a:gd name="connsiteX21" fmla="*/ 85927 w 860717"/>
              <a:gd name="connsiteY21" fmla="*/ 114705 h 154305"/>
              <a:gd name="connsiteX22" fmla="*/ 126480 w 860717"/>
              <a:gd name="connsiteY22" fmla="*/ 114705 h 154305"/>
              <a:gd name="connsiteX23" fmla="*/ 126480 w 860717"/>
              <a:gd name="connsiteY23" fmla="*/ 30645 h 154305"/>
              <a:gd name="connsiteX24" fmla="*/ 36660 w 860717"/>
              <a:gd name="connsiteY24" fmla="*/ 0 h 154305"/>
              <a:gd name="connsiteX25" fmla="*/ 824057 w 860717"/>
              <a:gd name="connsiteY25" fmla="*/ 0 h 154305"/>
              <a:gd name="connsiteX26" fmla="*/ 860717 w 860717"/>
              <a:gd name="connsiteY26" fmla="*/ 36660 h 154305"/>
              <a:gd name="connsiteX27" fmla="*/ 860717 w 860717"/>
              <a:gd name="connsiteY27" fmla="*/ 154305 h 154305"/>
              <a:gd name="connsiteX28" fmla="*/ 0 w 860717"/>
              <a:gd name="connsiteY28" fmla="*/ 154305 h 154305"/>
              <a:gd name="connsiteX29" fmla="*/ 0 w 860717"/>
              <a:gd name="connsiteY29" fmla="*/ 36660 h 154305"/>
              <a:gd name="connsiteX30" fmla="*/ 36660 w 860717"/>
              <a:gd name="connsiteY30" fmla="*/ 0 h 15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60717" h="154305">
                <a:moveTo>
                  <a:pt x="734234" y="30645"/>
                </a:moveTo>
                <a:lnTo>
                  <a:pt x="734234" y="114705"/>
                </a:lnTo>
                <a:lnTo>
                  <a:pt x="774787" y="114705"/>
                </a:lnTo>
                <a:lnTo>
                  <a:pt x="774787" y="30645"/>
                </a:lnTo>
                <a:close/>
                <a:moveTo>
                  <a:pt x="604573" y="30645"/>
                </a:moveTo>
                <a:lnTo>
                  <a:pt x="604573" y="114705"/>
                </a:lnTo>
                <a:lnTo>
                  <a:pt x="645126" y="114705"/>
                </a:lnTo>
                <a:lnTo>
                  <a:pt x="645126" y="30645"/>
                </a:lnTo>
                <a:close/>
                <a:moveTo>
                  <a:pt x="474911" y="30645"/>
                </a:moveTo>
                <a:lnTo>
                  <a:pt x="474911" y="114705"/>
                </a:lnTo>
                <a:lnTo>
                  <a:pt x="515464" y="114705"/>
                </a:lnTo>
                <a:lnTo>
                  <a:pt x="515464" y="30645"/>
                </a:lnTo>
                <a:close/>
                <a:moveTo>
                  <a:pt x="345250" y="30645"/>
                </a:moveTo>
                <a:lnTo>
                  <a:pt x="345250" y="114705"/>
                </a:lnTo>
                <a:lnTo>
                  <a:pt x="385803" y="114705"/>
                </a:lnTo>
                <a:lnTo>
                  <a:pt x="385803" y="30645"/>
                </a:lnTo>
                <a:close/>
                <a:moveTo>
                  <a:pt x="215588" y="30645"/>
                </a:moveTo>
                <a:lnTo>
                  <a:pt x="215588" y="114705"/>
                </a:lnTo>
                <a:lnTo>
                  <a:pt x="256141" y="114705"/>
                </a:lnTo>
                <a:lnTo>
                  <a:pt x="256141" y="30645"/>
                </a:lnTo>
                <a:close/>
                <a:moveTo>
                  <a:pt x="85927" y="30645"/>
                </a:moveTo>
                <a:lnTo>
                  <a:pt x="85927" y="114705"/>
                </a:lnTo>
                <a:lnTo>
                  <a:pt x="126480" y="114705"/>
                </a:lnTo>
                <a:lnTo>
                  <a:pt x="126480" y="30645"/>
                </a:lnTo>
                <a:close/>
                <a:moveTo>
                  <a:pt x="36660" y="0"/>
                </a:moveTo>
                <a:lnTo>
                  <a:pt x="824057" y="0"/>
                </a:lnTo>
                <a:cubicBezTo>
                  <a:pt x="844304" y="0"/>
                  <a:pt x="860717" y="16413"/>
                  <a:pt x="860717" y="36660"/>
                </a:cubicBezTo>
                <a:lnTo>
                  <a:pt x="860717" y="154305"/>
                </a:lnTo>
                <a:lnTo>
                  <a:pt x="0" y="154305"/>
                </a:lnTo>
                <a:lnTo>
                  <a:pt x="0" y="36660"/>
                </a:lnTo>
                <a:cubicBezTo>
                  <a:pt x="0" y="16413"/>
                  <a:pt x="16413" y="0"/>
                  <a:pt x="36660"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342636" indent="-342636" algn="ctr" defTabSz="931756" fontAlgn="base">
              <a:lnSpc>
                <a:spcPct val="90000"/>
              </a:lnSpc>
              <a:spcBef>
                <a:spcPct val="0"/>
              </a:spcBef>
              <a:spcAft>
                <a:spcPct val="0"/>
              </a:spcAft>
              <a:buFont typeface="Wingdings 3" panose="05040102010807070707" pitchFamily="18" charset="2"/>
              <a:buChar char="Æ"/>
            </a:pPr>
            <a:endParaRPr lang="en-IN" sz="2000" b="1" dirty="0" err="1">
              <a:solidFill>
                <a:srgbClr val="494949"/>
              </a:solidFill>
              <a:latin typeface="Segoe UI Light"/>
              <a:ea typeface="Segoe UI" pitchFamily="34" charset="0"/>
              <a:cs typeface="Segoe UI" pitchFamily="34" charset="0"/>
            </a:endParaRPr>
          </a:p>
        </p:txBody>
      </p:sp>
      <p:sp>
        <p:nvSpPr>
          <p:cNvPr id="254" name="Rectangle 253"/>
          <p:cNvSpPr/>
          <p:nvPr/>
        </p:nvSpPr>
        <p:spPr>
          <a:xfrm>
            <a:off x="2818987" y="3112780"/>
            <a:ext cx="1971437" cy="646331"/>
          </a:xfrm>
          <a:prstGeom prst="rect">
            <a:avLst/>
          </a:prstGeom>
        </p:spPr>
        <p:txBody>
          <a:bodyPr wrap="none">
            <a:spAutoFit/>
          </a:bodyPr>
          <a:lstStyle/>
          <a:p>
            <a:pPr algn="ctr" defTabSz="931147" fontAlgn="base">
              <a:spcBef>
                <a:spcPct val="0"/>
              </a:spcBef>
              <a:spcAft>
                <a:spcPct val="0"/>
              </a:spcAft>
            </a:pPr>
            <a:r>
              <a:rPr lang="en-IN" dirty="0" smtClean="0">
                <a:solidFill>
                  <a:srgbClr val="FFFFFF"/>
                </a:solidFill>
                <a:latin typeface="Segoe UI"/>
              </a:rPr>
              <a:t>Always Encrypted</a:t>
            </a:r>
            <a:br>
              <a:rPr lang="en-IN" dirty="0" smtClean="0">
                <a:solidFill>
                  <a:srgbClr val="FFFFFF"/>
                </a:solidFill>
                <a:latin typeface="Segoe UI"/>
              </a:rPr>
            </a:br>
            <a:r>
              <a:rPr lang="en-IN" dirty="0" smtClean="0">
                <a:solidFill>
                  <a:srgbClr val="FFFFFF"/>
                </a:solidFill>
                <a:latin typeface="Segoe UI"/>
              </a:rPr>
              <a:t>ADO.NET </a:t>
            </a:r>
            <a:r>
              <a:rPr lang="en-IN" dirty="0">
                <a:solidFill>
                  <a:srgbClr val="FFFFFF"/>
                </a:solidFill>
                <a:latin typeface="Segoe UI"/>
              </a:rPr>
              <a:t>library</a:t>
            </a:r>
          </a:p>
        </p:txBody>
      </p:sp>
      <p:sp>
        <p:nvSpPr>
          <p:cNvPr id="255" name="Rectangle 254"/>
          <p:cNvSpPr/>
          <p:nvPr/>
        </p:nvSpPr>
        <p:spPr bwMode="auto">
          <a:xfrm>
            <a:off x="3798957" y="3820683"/>
            <a:ext cx="954060" cy="1242404"/>
          </a:xfrm>
          <a:prstGeom prst="rect">
            <a:avLst/>
          </a:prstGeom>
          <a:solidFill>
            <a:srgbClr val="611C1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342636" indent="-342636" algn="ctr" defTabSz="931756" fontAlgn="base">
              <a:lnSpc>
                <a:spcPct val="90000"/>
              </a:lnSpc>
              <a:spcBef>
                <a:spcPct val="0"/>
              </a:spcBef>
              <a:spcAft>
                <a:spcPct val="0"/>
              </a:spcAft>
              <a:buFont typeface="Wingdings 3" panose="05040102010807070707" pitchFamily="18" charset="2"/>
              <a:buChar char="Æ"/>
            </a:pPr>
            <a:endParaRPr lang="en-IN" sz="2000" b="1" dirty="0" err="1">
              <a:solidFill>
                <a:srgbClr val="494949"/>
              </a:solidFill>
              <a:latin typeface="Segoe UI Light"/>
              <a:ea typeface="Segoe UI" pitchFamily="34" charset="0"/>
              <a:cs typeface="Segoe UI" pitchFamily="34" charset="0"/>
            </a:endParaRPr>
          </a:p>
        </p:txBody>
      </p:sp>
      <p:sp>
        <p:nvSpPr>
          <p:cNvPr id="256" name="Rectangle 255"/>
          <p:cNvSpPr/>
          <p:nvPr/>
        </p:nvSpPr>
        <p:spPr bwMode="auto">
          <a:xfrm>
            <a:off x="3436214" y="3820683"/>
            <a:ext cx="735440" cy="1242404"/>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342636" indent="-342636" algn="ctr" defTabSz="931756" fontAlgn="base">
              <a:lnSpc>
                <a:spcPct val="90000"/>
              </a:lnSpc>
              <a:spcBef>
                <a:spcPct val="0"/>
              </a:spcBef>
              <a:spcAft>
                <a:spcPct val="0"/>
              </a:spcAft>
              <a:buFont typeface="Wingdings 3" panose="05040102010807070707" pitchFamily="18" charset="2"/>
              <a:buChar char="Æ"/>
            </a:pPr>
            <a:endParaRPr lang="en-IN" sz="2000" b="1" dirty="0" err="1">
              <a:solidFill>
                <a:srgbClr val="494949"/>
              </a:solidFill>
              <a:latin typeface="Segoe UI Light"/>
              <a:ea typeface="Segoe UI" pitchFamily="34" charset="0"/>
              <a:cs typeface="Segoe UI" pitchFamily="34" charset="0"/>
            </a:endParaRPr>
          </a:p>
        </p:txBody>
      </p:sp>
      <p:sp>
        <p:nvSpPr>
          <p:cNvPr id="257" name="Freeform 256"/>
          <p:cNvSpPr/>
          <p:nvPr/>
        </p:nvSpPr>
        <p:spPr bwMode="auto">
          <a:xfrm flipH="1">
            <a:off x="2949097" y="3020968"/>
            <a:ext cx="1898579" cy="1981579"/>
          </a:xfrm>
          <a:custGeom>
            <a:avLst/>
            <a:gdLst>
              <a:gd name="connsiteX0" fmla="*/ 2002754 w 2055898"/>
              <a:gd name="connsiteY0" fmla="*/ 0 h 2145774"/>
              <a:gd name="connsiteX1" fmla="*/ 1643743 w 2055898"/>
              <a:gd name="connsiteY1" fmla="*/ 0 h 2145774"/>
              <a:gd name="connsiteX2" fmla="*/ 1080505 w 2055898"/>
              <a:gd name="connsiteY2" fmla="*/ 0 h 2145774"/>
              <a:gd name="connsiteX3" fmla="*/ 1028538 w 2055898"/>
              <a:gd name="connsiteY3" fmla="*/ 0 h 2145774"/>
              <a:gd name="connsiteX4" fmla="*/ 1027360 w 2055898"/>
              <a:gd name="connsiteY4" fmla="*/ 0 h 2145774"/>
              <a:gd name="connsiteX5" fmla="*/ 975393 w 2055898"/>
              <a:gd name="connsiteY5" fmla="*/ 0 h 2145774"/>
              <a:gd name="connsiteX6" fmla="*/ 412155 w 2055898"/>
              <a:gd name="connsiteY6" fmla="*/ 0 h 2145774"/>
              <a:gd name="connsiteX7" fmla="*/ 53144 w 2055898"/>
              <a:gd name="connsiteY7" fmla="*/ 0 h 2145774"/>
              <a:gd name="connsiteX8" fmla="*/ 0 w 2055898"/>
              <a:gd name="connsiteY8" fmla="*/ 53253 h 2145774"/>
              <a:gd name="connsiteX9" fmla="*/ 0 w 2055898"/>
              <a:gd name="connsiteY9" fmla="*/ 114342 h 2145774"/>
              <a:gd name="connsiteX10" fmla="*/ 1781759 w 2055898"/>
              <a:gd name="connsiteY10" fmla="*/ 2145774 h 2145774"/>
              <a:gd name="connsiteX11" fmla="*/ 2055898 w 2055898"/>
              <a:gd name="connsiteY11" fmla="*/ 2145774 h 2145774"/>
              <a:gd name="connsiteX12" fmla="*/ 2055898 w 2055898"/>
              <a:gd name="connsiteY12" fmla="*/ 1119360 h 2145774"/>
              <a:gd name="connsiteX13" fmla="*/ 2055898 w 2055898"/>
              <a:gd name="connsiteY13" fmla="*/ 1079667 h 2145774"/>
              <a:gd name="connsiteX14" fmla="*/ 2055898 w 2055898"/>
              <a:gd name="connsiteY14" fmla="*/ 53253 h 2145774"/>
              <a:gd name="connsiteX15" fmla="*/ 2002754 w 2055898"/>
              <a:gd name="connsiteY15" fmla="*/ 0 h 2145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55898" h="2145774">
                <a:moveTo>
                  <a:pt x="2002754" y="0"/>
                </a:moveTo>
                <a:lnTo>
                  <a:pt x="1643743" y="0"/>
                </a:lnTo>
                <a:lnTo>
                  <a:pt x="1080505" y="0"/>
                </a:lnTo>
                <a:lnTo>
                  <a:pt x="1028538" y="0"/>
                </a:lnTo>
                <a:lnTo>
                  <a:pt x="1027360" y="0"/>
                </a:lnTo>
                <a:lnTo>
                  <a:pt x="975393" y="0"/>
                </a:lnTo>
                <a:lnTo>
                  <a:pt x="412155" y="0"/>
                </a:lnTo>
                <a:lnTo>
                  <a:pt x="53144" y="0"/>
                </a:lnTo>
                <a:cubicBezTo>
                  <a:pt x="23793" y="0"/>
                  <a:pt x="0" y="23842"/>
                  <a:pt x="0" y="53253"/>
                </a:cubicBezTo>
                <a:lnTo>
                  <a:pt x="0" y="114342"/>
                </a:lnTo>
                <a:lnTo>
                  <a:pt x="1781759" y="2145774"/>
                </a:lnTo>
                <a:lnTo>
                  <a:pt x="2055898" y="2145774"/>
                </a:lnTo>
                <a:lnTo>
                  <a:pt x="2055898" y="1119360"/>
                </a:lnTo>
                <a:lnTo>
                  <a:pt x="2055898" y="1079667"/>
                </a:lnTo>
                <a:lnTo>
                  <a:pt x="2055898" y="53253"/>
                </a:lnTo>
                <a:cubicBezTo>
                  <a:pt x="2055898" y="23842"/>
                  <a:pt x="2032105" y="0"/>
                  <a:pt x="2002754" y="0"/>
                </a:cubicBezTo>
                <a:close/>
              </a:path>
            </a:pathLst>
          </a:custGeom>
          <a:solidFill>
            <a:schemeClr val="bg1">
              <a:alpha val="1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342636" indent="-342636" algn="ctr" defTabSz="931756" fontAlgn="base">
              <a:lnSpc>
                <a:spcPct val="90000"/>
              </a:lnSpc>
              <a:spcBef>
                <a:spcPct val="0"/>
              </a:spcBef>
              <a:spcAft>
                <a:spcPct val="0"/>
              </a:spcAft>
              <a:buFont typeface="Wingdings 3" panose="05040102010807070707" pitchFamily="18" charset="2"/>
              <a:buChar char="Æ"/>
            </a:pPr>
            <a:endParaRPr lang="en-IN" sz="2000" b="1" dirty="0" err="1">
              <a:solidFill>
                <a:srgbClr val="494949"/>
              </a:solidFill>
              <a:latin typeface="Segoe UI Light"/>
              <a:ea typeface="Segoe UI" pitchFamily="34" charset="0"/>
              <a:cs typeface="Segoe UI" pitchFamily="34" charset="0"/>
            </a:endParaRPr>
          </a:p>
        </p:txBody>
      </p:sp>
      <p:grpSp>
        <p:nvGrpSpPr>
          <p:cNvPr id="258" name="Group 257"/>
          <p:cNvGrpSpPr/>
          <p:nvPr/>
        </p:nvGrpSpPr>
        <p:grpSpPr>
          <a:xfrm>
            <a:off x="3290124" y="3718807"/>
            <a:ext cx="1029145" cy="581903"/>
            <a:chOff x="5096185" y="4621627"/>
            <a:chExt cx="945631" cy="534684"/>
          </a:xfrm>
        </p:grpSpPr>
        <p:sp>
          <p:nvSpPr>
            <p:cNvPr id="259" name="Rounded Rectangle 258"/>
            <p:cNvSpPr/>
            <p:nvPr/>
          </p:nvSpPr>
          <p:spPr bwMode="auto">
            <a:xfrm>
              <a:off x="5096185" y="4621627"/>
              <a:ext cx="945631" cy="50028"/>
            </a:xfrm>
            <a:prstGeom prst="roundRect">
              <a:avLst>
                <a:gd name="adj" fmla="val 5000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342636" indent="-342636" algn="ctr" defTabSz="931756" fontAlgn="base">
                <a:lnSpc>
                  <a:spcPct val="90000"/>
                </a:lnSpc>
                <a:spcBef>
                  <a:spcPct val="0"/>
                </a:spcBef>
                <a:spcAft>
                  <a:spcPct val="0"/>
                </a:spcAft>
                <a:buFont typeface="Wingdings 3" panose="05040102010807070707" pitchFamily="18" charset="2"/>
                <a:buChar char="Æ"/>
              </a:pPr>
              <a:endParaRPr lang="en-IN" sz="2000" b="1" dirty="0" err="1">
                <a:solidFill>
                  <a:srgbClr val="494949"/>
                </a:solidFill>
                <a:latin typeface="Segoe UI Light"/>
                <a:ea typeface="Segoe UI" pitchFamily="34" charset="0"/>
                <a:cs typeface="Segoe UI" pitchFamily="34" charset="0"/>
              </a:endParaRPr>
            </a:p>
          </p:txBody>
        </p:sp>
        <p:sp>
          <p:nvSpPr>
            <p:cNvPr id="260" name="Rounded Rectangle 259"/>
            <p:cNvSpPr/>
            <p:nvPr/>
          </p:nvSpPr>
          <p:spPr bwMode="auto">
            <a:xfrm>
              <a:off x="5496533" y="4651891"/>
              <a:ext cx="144934" cy="293326"/>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342636" indent="-342636" algn="ctr" defTabSz="931756" fontAlgn="base">
                <a:lnSpc>
                  <a:spcPct val="90000"/>
                </a:lnSpc>
                <a:spcBef>
                  <a:spcPct val="0"/>
                </a:spcBef>
                <a:spcAft>
                  <a:spcPct val="0"/>
                </a:spcAft>
                <a:buFont typeface="Wingdings 3" panose="05040102010807070707" pitchFamily="18" charset="2"/>
                <a:buChar char="Æ"/>
              </a:pPr>
              <a:endParaRPr lang="en-IN" sz="2000" b="1" dirty="0" err="1">
                <a:solidFill>
                  <a:srgbClr val="494949"/>
                </a:solidFill>
                <a:latin typeface="Segoe UI Light"/>
                <a:ea typeface="Segoe UI" pitchFamily="34" charset="0"/>
                <a:cs typeface="Segoe UI" pitchFamily="34" charset="0"/>
              </a:endParaRPr>
            </a:p>
          </p:txBody>
        </p:sp>
        <p:sp>
          <p:nvSpPr>
            <p:cNvPr id="261" name="Freeform 260"/>
            <p:cNvSpPr/>
            <p:nvPr>
              <p:custDataLst>
                <p:tags r:id="rId3"/>
              </p:custDataLst>
            </p:nvPr>
          </p:nvSpPr>
          <p:spPr>
            <a:xfrm>
              <a:off x="5420671" y="4778428"/>
              <a:ext cx="257730" cy="377883"/>
            </a:xfrm>
            <a:custGeom>
              <a:avLst/>
              <a:gdLst>
                <a:gd name="connsiteX0" fmla="*/ 312086 w 531789"/>
                <a:gd name="connsiteY0" fmla="*/ 115259 h 779713"/>
                <a:gd name="connsiteX1" fmla="*/ 240284 w 531789"/>
                <a:gd name="connsiteY1" fmla="*/ 135745 h 779713"/>
                <a:gd name="connsiteX2" fmla="*/ 198285 w 531789"/>
                <a:gd name="connsiteY2" fmla="*/ 270613 h 779713"/>
                <a:gd name="connsiteX3" fmla="*/ 194709 w 531789"/>
                <a:gd name="connsiteY3" fmla="*/ 271948 h 779713"/>
                <a:gd name="connsiteX4" fmla="*/ 410305 w 531789"/>
                <a:gd name="connsiteY4" fmla="*/ 271948 h 779713"/>
                <a:gd name="connsiteX5" fmla="*/ 381350 w 531789"/>
                <a:gd name="connsiteY5" fmla="*/ 143148 h 779713"/>
                <a:gd name="connsiteX6" fmla="*/ 312086 w 531789"/>
                <a:gd name="connsiteY6" fmla="*/ 115259 h 779713"/>
                <a:gd name="connsiteX7" fmla="*/ 318115 w 531789"/>
                <a:gd name="connsiteY7" fmla="*/ 317 h 779713"/>
                <a:gd name="connsiteX8" fmla="*/ 456650 w 531789"/>
                <a:gd name="connsiteY8" fmla="*/ 56095 h 779713"/>
                <a:gd name="connsiteX9" fmla="*/ 531618 w 531789"/>
                <a:gd name="connsiteY9" fmla="*/ 222109 h 779713"/>
                <a:gd name="connsiteX10" fmla="*/ 519104 w 531789"/>
                <a:gd name="connsiteY10" fmla="*/ 281128 h 779713"/>
                <a:gd name="connsiteX11" fmla="*/ 366170 w 531789"/>
                <a:gd name="connsiteY11" fmla="*/ 428017 h 779713"/>
                <a:gd name="connsiteX12" fmla="*/ 364934 w 531789"/>
                <a:gd name="connsiteY12" fmla="*/ 426184 h 779713"/>
                <a:gd name="connsiteX13" fmla="*/ 308273 w 531789"/>
                <a:gd name="connsiteY13" fmla="*/ 402714 h 779713"/>
                <a:gd name="connsiteX14" fmla="*/ 228141 w 531789"/>
                <a:gd name="connsiteY14" fmla="*/ 482844 h 779713"/>
                <a:gd name="connsiteX15" fmla="*/ 240285 w 531789"/>
                <a:gd name="connsiteY15" fmla="*/ 524085 h 779713"/>
                <a:gd name="connsiteX16" fmla="*/ 254918 w 531789"/>
                <a:gd name="connsiteY16" fmla="*/ 534872 h 779713"/>
                <a:gd name="connsiteX17" fmla="*/ 0 w 531789"/>
                <a:gd name="connsiteY17" fmla="*/ 779713 h 779713"/>
                <a:gd name="connsiteX18" fmla="*/ 0 w 531789"/>
                <a:gd name="connsiteY18" fmla="*/ 392833 h 779713"/>
                <a:gd name="connsiteX19" fmla="*/ 89771 w 531789"/>
                <a:gd name="connsiteY19" fmla="*/ 284841 h 779713"/>
                <a:gd name="connsiteX20" fmla="*/ 174518 w 531789"/>
                <a:gd name="connsiteY20" fmla="*/ 41289 h 779713"/>
                <a:gd name="connsiteX21" fmla="*/ 318115 w 531789"/>
                <a:gd name="connsiteY21" fmla="*/ 317 h 779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31789" h="779713">
                  <a:moveTo>
                    <a:pt x="312086" y="115259"/>
                  </a:moveTo>
                  <a:cubicBezTo>
                    <a:pt x="287188" y="113951"/>
                    <a:pt x="261869" y="120702"/>
                    <a:pt x="240284" y="135745"/>
                  </a:cubicBezTo>
                  <a:cubicBezTo>
                    <a:pt x="197095" y="165816"/>
                    <a:pt x="179804" y="221338"/>
                    <a:pt x="198285" y="270613"/>
                  </a:cubicBezTo>
                  <a:lnTo>
                    <a:pt x="194709" y="271948"/>
                  </a:lnTo>
                  <a:lnTo>
                    <a:pt x="410305" y="271948"/>
                  </a:lnTo>
                  <a:cubicBezTo>
                    <a:pt x="431048" y="227761"/>
                    <a:pt x="418733" y="175481"/>
                    <a:pt x="381350" y="143148"/>
                  </a:cubicBezTo>
                  <a:cubicBezTo>
                    <a:pt x="361448" y="125929"/>
                    <a:pt x="336978" y="116561"/>
                    <a:pt x="312086" y="115259"/>
                  </a:cubicBezTo>
                  <a:close/>
                  <a:moveTo>
                    <a:pt x="318115" y="317"/>
                  </a:moveTo>
                  <a:cubicBezTo>
                    <a:pt x="367911" y="2927"/>
                    <a:pt x="416847" y="21671"/>
                    <a:pt x="456650" y="56095"/>
                  </a:cubicBezTo>
                  <a:cubicBezTo>
                    <a:pt x="506660" y="99349"/>
                    <a:pt x="534240" y="160453"/>
                    <a:pt x="531618" y="222109"/>
                  </a:cubicBezTo>
                  <a:lnTo>
                    <a:pt x="519104" y="281128"/>
                  </a:lnTo>
                  <a:lnTo>
                    <a:pt x="366170" y="428017"/>
                  </a:lnTo>
                  <a:lnTo>
                    <a:pt x="364934" y="426184"/>
                  </a:lnTo>
                  <a:cubicBezTo>
                    <a:pt x="350433" y="411684"/>
                    <a:pt x="330400" y="402714"/>
                    <a:pt x="308273" y="402714"/>
                  </a:cubicBezTo>
                  <a:cubicBezTo>
                    <a:pt x="264019" y="402714"/>
                    <a:pt x="228141" y="438591"/>
                    <a:pt x="228141" y="482844"/>
                  </a:cubicBezTo>
                  <a:cubicBezTo>
                    <a:pt x="228141" y="498195"/>
                    <a:pt x="232459" y="512538"/>
                    <a:pt x="240285" y="524085"/>
                  </a:cubicBezTo>
                  <a:lnTo>
                    <a:pt x="254918" y="534872"/>
                  </a:lnTo>
                  <a:lnTo>
                    <a:pt x="0" y="779713"/>
                  </a:lnTo>
                  <a:lnTo>
                    <a:pt x="0" y="392833"/>
                  </a:lnTo>
                  <a:cubicBezTo>
                    <a:pt x="0" y="337693"/>
                    <a:pt x="36930" y="291172"/>
                    <a:pt x="89771" y="284841"/>
                  </a:cubicBezTo>
                  <a:cubicBezTo>
                    <a:pt x="59567" y="194632"/>
                    <a:pt x="95214" y="96495"/>
                    <a:pt x="174518" y="41289"/>
                  </a:cubicBezTo>
                  <a:cubicBezTo>
                    <a:pt x="217694" y="11211"/>
                    <a:pt x="268332" y="-2293"/>
                    <a:pt x="318115" y="317"/>
                  </a:cubicBezTo>
                  <a:close/>
                </a:path>
              </a:pathLst>
            </a:custGeom>
            <a:solidFill>
              <a:schemeClr val="bg1">
                <a:alpha val="19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931147" fontAlgn="base">
                <a:spcBef>
                  <a:spcPct val="0"/>
                </a:spcBef>
                <a:spcAft>
                  <a:spcPct val="0"/>
                </a:spcAft>
              </a:pPr>
              <a:endParaRPr lang="en-US" sz="2400">
                <a:solidFill>
                  <a:srgbClr val="494949"/>
                </a:solidFill>
                <a:latin typeface="Segoe UI"/>
              </a:endParaRPr>
            </a:p>
          </p:txBody>
        </p:sp>
        <p:sp>
          <p:nvSpPr>
            <p:cNvPr id="262" name="Rounded Rectangle 261"/>
            <p:cNvSpPr/>
            <p:nvPr/>
          </p:nvSpPr>
          <p:spPr bwMode="auto">
            <a:xfrm>
              <a:off x="5537469" y="4740327"/>
              <a:ext cx="63063" cy="150479"/>
            </a:xfrm>
            <a:prstGeom prst="roundRect">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342636" indent="-342636" algn="ctr" defTabSz="931756" fontAlgn="base">
                <a:lnSpc>
                  <a:spcPct val="90000"/>
                </a:lnSpc>
                <a:spcBef>
                  <a:spcPct val="0"/>
                </a:spcBef>
                <a:spcAft>
                  <a:spcPct val="0"/>
                </a:spcAft>
                <a:buFont typeface="Wingdings 3" panose="05040102010807070707" pitchFamily="18" charset="2"/>
                <a:buChar char="Æ"/>
              </a:pPr>
              <a:endParaRPr lang="en-IN" sz="2000" b="1" dirty="0" err="1">
                <a:solidFill>
                  <a:srgbClr val="494949"/>
                </a:solidFill>
                <a:latin typeface="Segoe UI Light"/>
                <a:ea typeface="Segoe UI" pitchFamily="34" charset="0"/>
                <a:cs typeface="Segoe UI" pitchFamily="34" charset="0"/>
              </a:endParaRPr>
            </a:p>
          </p:txBody>
        </p:sp>
      </p:grpSp>
      <p:sp>
        <p:nvSpPr>
          <p:cNvPr id="273" name="TextBox 272"/>
          <p:cNvSpPr txBox="1"/>
          <p:nvPr/>
        </p:nvSpPr>
        <p:spPr>
          <a:xfrm>
            <a:off x="5671010" y="3085104"/>
            <a:ext cx="1539454" cy="254262"/>
          </a:xfrm>
          <a:prstGeom prst="rect">
            <a:avLst/>
          </a:prstGeom>
          <a:noFill/>
        </p:spPr>
        <p:txBody>
          <a:bodyPr wrap="square" lIns="0" tIns="0" rIns="0" bIns="0" rtlCol="0">
            <a:spAutoFit/>
          </a:bodyPr>
          <a:lstStyle/>
          <a:p>
            <a:pPr algn="ctr" defTabSz="931147" fontAlgn="base">
              <a:lnSpc>
                <a:spcPct val="90000"/>
              </a:lnSpc>
              <a:spcBef>
                <a:spcPct val="0"/>
              </a:spcBef>
              <a:spcAft>
                <a:spcPts val="600"/>
              </a:spcAft>
            </a:pPr>
            <a:r>
              <a:rPr lang="en-US" dirty="0">
                <a:solidFill>
                  <a:srgbClr val="FFFFFF"/>
                </a:solidFill>
                <a:latin typeface="Segoe UI Semibold" panose="020B0702040204020203" pitchFamily="34" charset="0"/>
                <a:cs typeface="Segoe UI Semibold" panose="020B0702040204020203" pitchFamily="34" charset="0"/>
              </a:rPr>
              <a:t>SQL Server</a:t>
            </a:r>
          </a:p>
        </p:txBody>
      </p:sp>
      <p:grpSp>
        <p:nvGrpSpPr>
          <p:cNvPr id="280" name="Group 279"/>
          <p:cNvGrpSpPr/>
          <p:nvPr/>
        </p:nvGrpSpPr>
        <p:grpSpPr>
          <a:xfrm flipH="1" flipV="1">
            <a:off x="5323008" y="3423673"/>
            <a:ext cx="966177" cy="858965"/>
            <a:chOff x="3724865" y="3416489"/>
            <a:chExt cx="988398" cy="988397"/>
          </a:xfrm>
        </p:grpSpPr>
        <p:grpSp>
          <p:nvGrpSpPr>
            <p:cNvPr id="281" name="Group 280"/>
            <p:cNvGrpSpPr/>
            <p:nvPr/>
          </p:nvGrpSpPr>
          <p:grpSpPr>
            <a:xfrm>
              <a:off x="3724865" y="3416489"/>
              <a:ext cx="988398" cy="988397"/>
              <a:chOff x="3706887" y="3169520"/>
              <a:chExt cx="988398" cy="988397"/>
            </a:xfrm>
          </p:grpSpPr>
          <p:sp>
            <p:nvSpPr>
              <p:cNvPr id="283" name="Oval 282"/>
              <p:cNvSpPr/>
              <p:nvPr/>
            </p:nvSpPr>
            <p:spPr bwMode="auto">
              <a:xfrm>
                <a:off x="3814757" y="3549773"/>
                <a:ext cx="432251" cy="432252"/>
              </a:xfrm>
              <a:prstGeom prst="ellipse">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algn="ctr" defTabSz="931756" fontAlgn="base">
                  <a:lnSpc>
                    <a:spcPct val="90000"/>
                  </a:lnSpc>
                  <a:spcBef>
                    <a:spcPct val="0"/>
                  </a:spcBef>
                  <a:spcAft>
                    <a:spcPct val="0"/>
                  </a:spcAft>
                </a:pPr>
                <a:endParaRPr lang="en-US" sz="2000" b="1" dirty="0">
                  <a:solidFill>
                    <a:srgbClr val="494949"/>
                  </a:solidFill>
                  <a:latin typeface="Segoe UI Light"/>
                  <a:ea typeface="Segoe UI" pitchFamily="34" charset="0"/>
                  <a:cs typeface="Segoe UI" pitchFamily="34" charset="0"/>
                </a:endParaRPr>
              </a:p>
            </p:txBody>
          </p:sp>
          <p:sp>
            <p:nvSpPr>
              <p:cNvPr id="284" name="Freeform 283"/>
              <p:cNvSpPr>
                <a:spLocks noEditPoints="1"/>
              </p:cNvSpPr>
              <p:nvPr/>
            </p:nvSpPr>
            <p:spPr bwMode="auto">
              <a:xfrm rot="16770598">
                <a:off x="3706887" y="3169520"/>
                <a:ext cx="988397" cy="988398"/>
              </a:xfrm>
              <a:custGeom>
                <a:avLst/>
                <a:gdLst>
                  <a:gd name="T0" fmla="*/ 54 w 428"/>
                  <a:gd name="T1" fmla="*/ 53 h 428"/>
                  <a:gd name="T2" fmla="*/ 54 w 428"/>
                  <a:gd name="T3" fmla="*/ 249 h 428"/>
                  <a:gd name="T4" fmla="*/ 218 w 428"/>
                  <a:gd name="T5" fmla="*/ 272 h 428"/>
                  <a:gd name="T6" fmla="*/ 359 w 428"/>
                  <a:gd name="T7" fmla="*/ 413 h 428"/>
                  <a:gd name="T8" fmla="*/ 413 w 428"/>
                  <a:gd name="T9" fmla="*/ 413 h 428"/>
                  <a:gd name="T10" fmla="*/ 413 w 428"/>
                  <a:gd name="T11" fmla="*/ 359 h 428"/>
                  <a:gd name="T12" fmla="*/ 272 w 428"/>
                  <a:gd name="T13" fmla="*/ 218 h 428"/>
                  <a:gd name="T14" fmla="*/ 249 w 428"/>
                  <a:gd name="T15" fmla="*/ 53 h 428"/>
                  <a:gd name="T16" fmla="*/ 54 w 428"/>
                  <a:gd name="T17" fmla="*/ 53 h 428"/>
                  <a:gd name="T18" fmla="*/ 216 w 428"/>
                  <a:gd name="T19" fmla="*/ 215 h 428"/>
                  <a:gd name="T20" fmla="*/ 87 w 428"/>
                  <a:gd name="T21" fmla="*/ 215 h 428"/>
                  <a:gd name="T22" fmla="*/ 87 w 428"/>
                  <a:gd name="T23" fmla="*/ 87 h 428"/>
                  <a:gd name="T24" fmla="*/ 216 w 428"/>
                  <a:gd name="T25" fmla="*/ 87 h 428"/>
                  <a:gd name="T26" fmla="*/ 216 w 428"/>
                  <a:gd name="T27" fmla="*/ 215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8" h="428">
                    <a:moveTo>
                      <a:pt x="54" y="53"/>
                    </a:moveTo>
                    <a:cubicBezTo>
                      <a:pt x="0" y="107"/>
                      <a:pt x="0" y="195"/>
                      <a:pt x="54" y="249"/>
                    </a:cubicBezTo>
                    <a:cubicBezTo>
                      <a:pt x="98" y="293"/>
                      <a:pt x="166" y="301"/>
                      <a:pt x="218" y="272"/>
                    </a:cubicBezTo>
                    <a:cubicBezTo>
                      <a:pt x="359" y="413"/>
                      <a:pt x="359" y="413"/>
                      <a:pt x="359" y="413"/>
                    </a:cubicBezTo>
                    <a:cubicBezTo>
                      <a:pt x="374" y="428"/>
                      <a:pt x="398" y="428"/>
                      <a:pt x="413" y="413"/>
                    </a:cubicBezTo>
                    <a:cubicBezTo>
                      <a:pt x="428" y="398"/>
                      <a:pt x="428" y="374"/>
                      <a:pt x="413" y="359"/>
                    </a:cubicBezTo>
                    <a:cubicBezTo>
                      <a:pt x="272" y="218"/>
                      <a:pt x="272" y="218"/>
                      <a:pt x="272" y="218"/>
                    </a:cubicBezTo>
                    <a:cubicBezTo>
                      <a:pt x="301" y="166"/>
                      <a:pt x="294" y="98"/>
                      <a:pt x="249" y="53"/>
                    </a:cubicBezTo>
                    <a:cubicBezTo>
                      <a:pt x="195" y="0"/>
                      <a:pt x="108" y="0"/>
                      <a:pt x="54" y="53"/>
                    </a:cubicBezTo>
                    <a:close/>
                    <a:moveTo>
                      <a:pt x="216" y="215"/>
                    </a:moveTo>
                    <a:cubicBezTo>
                      <a:pt x="180" y="251"/>
                      <a:pt x="123" y="251"/>
                      <a:pt x="87" y="215"/>
                    </a:cubicBezTo>
                    <a:cubicBezTo>
                      <a:pt x="52" y="180"/>
                      <a:pt x="52" y="122"/>
                      <a:pt x="87" y="87"/>
                    </a:cubicBezTo>
                    <a:cubicBezTo>
                      <a:pt x="123" y="51"/>
                      <a:pt x="180" y="51"/>
                      <a:pt x="216" y="87"/>
                    </a:cubicBezTo>
                    <a:cubicBezTo>
                      <a:pt x="251" y="122"/>
                      <a:pt x="251" y="180"/>
                      <a:pt x="216" y="215"/>
                    </a:cubicBezTo>
                    <a:close/>
                  </a:path>
                </a:pathLst>
              </a:custGeom>
              <a:solidFill>
                <a:srgbClr val="FF8B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505"/>
                <a:endParaRPr lang="en-US">
                  <a:solidFill>
                    <a:srgbClr val="494949"/>
                  </a:solidFill>
                </a:endParaRPr>
              </a:p>
            </p:txBody>
          </p:sp>
        </p:grpSp>
        <p:sp>
          <p:nvSpPr>
            <p:cNvPr id="282" name="Freeform 281"/>
            <p:cNvSpPr>
              <a:spLocks/>
            </p:cNvSpPr>
            <p:nvPr/>
          </p:nvSpPr>
          <p:spPr bwMode="auto">
            <a:xfrm rot="16770598">
              <a:off x="4234094" y="3804979"/>
              <a:ext cx="145281" cy="148436"/>
            </a:xfrm>
            <a:custGeom>
              <a:avLst/>
              <a:gdLst>
                <a:gd name="T0" fmla="*/ 0 w 64"/>
                <a:gd name="T1" fmla="*/ 54 h 68"/>
                <a:gd name="T2" fmla="*/ 54 w 64"/>
                <a:gd name="T3" fmla="*/ 0 h 68"/>
                <a:gd name="T4" fmla="*/ 64 w 64"/>
                <a:gd name="T5" fmla="*/ 10 h 68"/>
                <a:gd name="T6" fmla="*/ 15 w 64"/>
                <a:gd name="T7" fmla="*/ 68 h 68"/>
                <a:gd name="T8" fmla="*/ 0 w 64"/>
                <a:gd name="T9" fmla="*/ 54 h 68"/>
              </a:gdLst>
              <a:ahLst/>
              <a:cxnLst>
                <a:cxn ang="0">
                  <a:pos x="T0" y="T1"/>
                </a:cxn>
                <a:cxn ang="0">
                  <a:pos x="T2" y="T3"/>
                </a:cxn>
                <a:cxn ang="0">
                  <a:pos x="T4" y="T5"/>
                </a:cxn>
                <a:cxn ang="0">
                  <a:pos x="T6" y="T7"/>
                </a:cxn>
                <a:cxn ang="0">
                  <a:pos x="T8" y="T9"/>
                </a:cxn>
              </a:cxnLst>
              <a:rect l="0" t="0" r="r" b="b"/>
              <a:pathLst>
                <a:path w="64" h="68">
                  <a:moveTo>
                    <a:pt x="0" y="54"/>
                  </a:moveTo>
                  <a:cubicBezTo>
                    <a:pt x="0" y="54"/>
                    <a:pt x="42" y="29"/>
                    <a:pt x="54" y="0"/>
                  </a:cubicBezTo>
                  <a:cubicBezTo>
                    <a:pt x="64" y="10"/>
                    <a:pt x="64" y="10"/>
                    <a:pt x="64" y="10"/>
                  </a:cubicBezTo>
                  <a:cubicBezTo>
                    <a:pt x="64" y="10"/>
                    <a:pt x="48" y="46"/>
                    <a:pt x="15" y="68"/>
                  </a:cubicBezTo>
                  <a:lnTo>
                    <a:pt x="0" y="54"/>
                  </a:lnTo>
                  <a:close/>
                </a:path>
              </a:pathLst>
            </a:custGeom>
            <a:solidFill>
              <a:srgbClr val="28282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8" tIns="45694" rIns="91388" bIns="45694"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931505"/>
              <a:endParaRPr lang="en-US">
                <a:solidFill>
                  <a:srgbClr val="494949"/>
                </a:solidFill>
              </a:endParaRPr>
            </a:p>
          </p:txBody>
        </p:sp>
      </p:grpSp>
      <p:sp>
        <p:nvSpPr>
          <p:cNvPr id="285" name="TextBox 284"/>
          <p:cNvSpPr txBox="1"/>
          <p:nvPr/>
        </p:nvSpPr>
        <p:spPr>
          <a:xfrm>
            <a:off x="1674099" y="3100644"/>
            <a:ext cx="1325745" cy="511773"/>
          </a:xfrm>
          <a:prstGeom prst="rect">
            <a:avLst/>
          </a:prstGeom>
          <a:noFill/>
        </p:spPr>
        <p:txBody>
          <a:bodyPr wrap="square" lIns="182776" tIns="146220" rIns="182776" bIns="146220" rtlCol="0">
            <a:noAutofit/>
          </a:bodyPr>
          <a:lstStyle/>
          <a:p>
            <a:pPr algn="ctr" defTabSz="931147" fontAlgn="base">
              <a:lnSpc>
                <a:spcPct val="90000"/>
              </a:lnSpc>
              <a:spcBef>
                <a:spcPct val="0"/>
              </a:spcBef>
              <a:spcAft>
                <a:spcPts val="600"/>
              </a:spcAft>
            </a:pPr>
            <a:r>
              <a:rPr lang="en-US" sz="1396" dirty="0">
                <a:solidFill>
                  <a:srgbClr val="FFFF00"/>
                </a:solidFill>
                <a:latin typeface="Segoe UI Semibold" panose="020B0702040204020203" pitchFamily="34" charset="0"/>
                <a:cs typeface="Segoe UI Semibold" panose="020B0702040204020203" pitchFamily="34" charset="0"/>
              </a:rPr>
              <a:t>Encrypted </a:t>
            </a:r>
            <a:br>
              <a:rPr lang="en-US" sz="1396" dirty="0">
                <a:solidFill>
                  <a:srgbClr val="FFFF00"/>
                </a:solidFill>
                <a:latin typeface="Segoe UI Semibold" panose="020B0702040204020203" pitchFamily="34" charset="0"/>
                <a:cs typeface="Segoe UI Semibold" panose="020B0702040204020203" pitchFamily="34" charset="0"/>
              </a:rPr>
            </a:br>
            <a:r>
              <a:rPr lang="en-US" sz="1396" dirty="0">
                <a:solidFill>
                  <a:srgbClr val="FFFF00"/>
                </a:solidFill>
                <a:latin typeface="Segoe UI Semibold" panose="020B0702040204020203" pitchFamily="34" charset="0"/>
                <a:cs typeface="Segoe UI Semibold" panose="020B0702040204020203" pitchFamily="34" charset="0"/>
              </a:rPr>
              <a:t>query</a:t>
            </a:r>
          </a:p>
        </p:txBody>
      </p:sp>
      <p:sp>
        <p:nvSpPr>
          <p:cNvPr id="53" name="TextBox 52"/>
          <p:cNvSpPr txBox="1"/>
          <p:nvPr/>
        </p:nvSpPr>
        <p:spPr>
          <a:xfrm>
            <a:off x="5436221" y="4391584"/>
            <a:ext cx="1930592" cy="443272"/>
          </a:xfrm>
          <a:prstGeom prst="rect">
            <a:avLst/>
          </a:prstGeom>
          <a:noFill/>
        </p:spPr>
        <p:txBody>
          <a:bodyPr wrap="square" lIns="182776" tIns="146220" rIns="182776" bIns="146220" rtlCol="0">
            <a:noAutofit/>
          </a:bodyPr>
          <a:lstStyle/>
          <a:p>
            <a:pPr algn="r" defTabSz="931147" fontAlgn="base">
              <a:lnSpc>
                <a:spcPct val="90000"/>
              </a:lnSpc>
              <a:spcBef>
                <a:spcPct val="0"/>
              </a:spcBef>
              <a:spcAft>
                <a:spcPts val="600"/>
              </a:spcAft>
            </a:pPr>
            <a:r>
              <a:rPr lang="en-US" sz="1396" dirty="0">
                <a:solidFill>
                  <a:srgbClr val="FFFF00"/>
                </a:solidFill>
                <a:latin typeface="Segoe UI Semibold" panose="020B0702040204020203" pitchFamily="34" charset="0"/>
                <a:cs typeface="Segoe UI Semibold" panose="020B0702040204020203" pitchFamily="34" charset="0"/>
              </a:rPr>
              <a:t>Encrypted  columnar</a:t>
            </a:r>
            <a:br>
              <a:rPr lang="en-US" sz="1396" dirty="0">
                <a:solidFill>
                  <a:srgbClr val="FFFF00"/>
                </a:solidFill>
                <a:latin typeface="Segoe UI Semibold" panose="020B0702040204020203" pitchFamily="34" charset="0"/>
                <a:cs typeface="Segoe UI Semibold" panose="020B0702040204020203" pitchFamily="34" charset="0"/>
              </a:rPr>
            </a:br>
            <a:r>
              <a:rPr lang="en-US" sz="1396" dirty="0">
                <a:solidFill>
                  <a:srgbClr val="FFFF00"/>
                </a:solidFill>
                <a:latin typeface="Segoe UI Semibold" panose="020B0702040204020203" pitchFamily="34" charset="0"/>
                <a:cs typeface="Segoe UI Semibold" panose="020B0702040204020203" pitchFamily="34" charset="0"/>
              </a:rPr>
              <a:t>key</a:t>
            </a:r>
          </a:p>
        </p:txBody>
      </p:sp>
      <p:grpSp>
        <p:nvGrpSpPr>
          <p:cNvPr id="56" name="Group 55"/>
          <p:cNvGrpSpPr/>
          <p:nvPr/>
        </p:nvGrpSpPr>
        <p:grpSpPr>
          <a:xfrm>
            <a:off x="433914" y="3384731"/>
            <a:ext cx="1407517" cy="1054649"/>
            <a:chOff x="694457" y="3477304"/>
            <a:chExt cx="1408316" cy="1055248"/>
          </a:xfrm>
        </p:grpSpPr>
        <p:grpSp>
          <p:nvGrpSpPr>
            <p:cNvPr id="57" name="Group 56"/>
            <p:cNvGrpSpPr/>
            <p:nvPr/>
          </p:nvGrpSpPr>
          <p:grpSpPr>
            <a:xfrm>
              <a:off x="694457" y="3477304"/>
              <a:ext cx="1408316" cy="1055248"/>
              <a:chOff x="1111115" y="2463858"/>
              <a:chExt cx="1555885" cy="1165821"/>
            </a:xfrm>
          </p:grpSpPr>
          <p:sp>
            <p:nvSpPr>
              <p:cNvPr id="59" name="Freeform 58"/>
              <p:cNvSpPr>
                <a:spLocks noChangeAspect="1"/>
              </p:cNvSpPr>
              <p:nvPr/>
            </p:nvSpPr>
            <p:spPr bwMode="auto">
              <a:xfrm>
                <a:off x="1184439" y="2654562"/>
                <a:ext cx="1481960" cy="962317"/>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481959" h="962317">
                    <a:moveTo>
                      <a:pt x="678350" y="258990"/>
                    </a:moveTo>
                    <a:cubicBezTo>
                      <a:pt x="681742" y="259020"/>
                      <a:pt x="685484" y="259288"/>
                      <a:pt x="688805" y="259224"/>
                    </a:cubicBezTo>
                    <a:lnTo>
                      <a:pt x="971484" y="259224"/>
                    </a:lnTo>
                    <a:cubicBezTo>
                      <a:pt x="1000302" y="256718"/>
                      <a:pt x="1008071" y="270753"/>
                      <a:pt x="1006067" y="292305"/>
                    </a:cubicBezTo>
                    <a:lnTo>
                      <a:pt x="1006067" y="576488"/>
                    </a:lnTo>
                    <a:lnTo>
                      <a:pt x="1004269" y="595185"/>
                    </a:lnTo>
                    <a:cubicBezTo>
                      <a:pt x="1002451" y="598026"/>
                      <a:pt x="999695" y="598003"/>
                      <a:pt x="996845" y="596703"/>
                    </a:cubicBezTo>
                    <a:lnTo>
                      <a:pt x="946477" y="546841"/>
                    </a:lnTo>
                    <a:cubicBezTo>
                      <a:pt x="934430" y="534914"/>
                      <a:pt x="914995" y="535011"/>
                      <a:pt x="903068" y="547059"/>
                    </a:cubicBezTo>
                    <a:lnTo>
                      <a:pt x="711725" y="740344"/>
                    </a:lnTo>
                    <a:cubicBezTo>
                      <a:pt x="699360" y="748226"/>
                      <a:pt x="689313" y="744295"/>
                      <a:pt x="661739" y="719332"/>
                    </a:cubicBezTo>
                    <a:lnTo>
                      <a:pt x="535436" y="593028"/>
                    </a:lnTo>
                    <a:cubicBezTo>
                      <a:pt x="524870" y="579553"/>
                      <a:pt x="516830" y="569445"/>
                      <a:pt x="520710" y="557602"/>
                    </a:cubicBezTo>
                    <a:lnTo>
                      <a:pt x="597984" y="478826"/>
                    </a:lnTo>
                    <a:lnTo>
                      <a:pt x="709855" y="368988"/>
                    </a:lnTo>
                    <a:cubicBezTo>
                      <a:pt x="715078" y="361976"/>
                      <a:pt x="718582" y="356117"/>
                      <a:pt x="720565" y="351055"/>
                    </a:cubicBezTo>
                    <a:cubicBezTo>
                      <a:pt x="721405" y="350159"/>
                      <a:pt x="721848" y="349083"/>
                      <a:pt x="722022" y="347917"/>
                    </a:cubicBezTo>
                    <a:cubicBezTo>
                      <a:pt x="723326" y="344409"/>
                      <a:pt x="723862" y="341379"/>
                      <a:pt x="723721" y="338718"/>
                    </a:cubicBezTo>
                    <a:cubicBezTo>
                      <a:pt x="723959" y="337241"/>
                      <a:pt x="723892" y="335759"/>
                      <a:pt x="723262" y="334338"/>
                    </a:cubicBezTo>
                    <a:cubicBezTo>
                      <a:pt x="723291" y="334071"/>
                      <a:pt x="723225" y="333829"/>
                      <a:pt x="723111" y="333602"/>
                    </a:cubicBezTo>
                    <a:cubicBezTo>
                      <a:pt x="722700" y="327088"/>
                      <a:pt x="719734" y="320887"/>
                      <a:pt x="714729" y="315979"/>
                    </a:cubicBezTo>
                    <a:lnTo>
                      <a:pt x="678087" y="280035"/>
                    </a:lnTo>
                    <a:lnTo>
                      <a:pt x="668098" y="262301"/>
                    </a:lnTo>
                    <a:cubicBezTo>
                      <a:pt x="669005" y="259420"/>
                      <a:pt x="673283" y="258942"/>
                      <a:pt x="678350" y="258990"/>
                    </a:cubicBezTo>
                    <a:close/>
                    <a:moveTo>
                      <a:pt x="72174" y="72174"/>
                    </a:moveTo>
                    <a:lnTo>
                      <a:pt x="72174" y="887737"/>
                    </a:lnTo>
                    <a:lnTo>
                      <a:pt x="1402569" y="887737"/>
                    </a:lnTo>
                    <a:lnTo>
                      <a:pt x="1402569" y="72174"/>
                    </a:lnTo>
                    <a:close/>
                    <a:moveTo>
                      <a:pt x="65620" y="0"/>
                    </a:moveTo>
                    <a:lnTo>
                      <a:pt x="1416339" y="0"/>
                    </a:lnTo>
                    <a:cubicBezTo>
                      <a:pt x="1452581" y="0"/>
                      <a:pt x="1481959" y="29379"/>
                      <a:pt x="1481959" y="65621"/>
                    </a:cubicBezTo>
                    <a:lnTo>
                      <a:pt x="1481959" y="896697"/>
                    </a:lnTo>
                    <a:cubicBezTo>
                      <a:pt x="1481959" y="932938"/>
                      <a:pt x="1452581" y="962317"/>
                      <a:pt x="1416339" y="962317"/>
                    </a:cubicBezTo>
                    <a:lnTo>
                      <a:pt x="65620" y="962317"/>
                    </a:lnTo>
                    <a:cubicBezTo>
                      <a:pt x="29379" y="962317"/>
                      <a:pt x="0" y="932938"/>
                      <a:pt x="0" y="896697"/>
                    </a:cubicBezTo>
                    <a:lnTo>
                      <a:pt x="0" y="65621"/>
                    </a:lnTo>
                    <a:cubicBezTo>
                      <a:pt x="0" y="29379"/>
                      <a:pt x="29379" y="0"/>
                      <a:pt x="65620" y="0"/>
                    </a:cubicBezTo>
                    <a:close/>
                  </a:path>
                </a:pathLst>
              </a:custGeom>
              <a:solidFill>
                <a:schemeClr val="accent1"/>
              </a:solidFill>
              <a:ln w="9525" cap="flat" cmpd="sng" algn="ctr">
                <a:noFill/>
                <a:prstDash val="soli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396" kern="0" spc="-50" dirty="0">
                  <a:ln>
                    <a:solidFill>
                      <a:srgbClr val="FFFFFF">
                        <a:alpha val="0"/>
                      </a:srgbClr>
                    </a:solidFill>
                  </a:ln>
                  <a:solidFill>
                    <a:srgbClr val="494949"/>
                  </a:solidFill>
                  <a:latin typeface="Segoe UI"/>
                  <a:ea typeface="Segoe UI" pitchFamily="34" charset="0"/>
                  <a:cs typeface="Segoe UI" pitchFamily="34" charset="0"/>
                </a:endParaRPr>
              </a:p>
            </p:txBody>
          </p:sp>
          <p:sp>
            <p:nvSpPr>
              <p:cNvPr id="60" name="Freeform 59"/>
              <p:cNvSpPr>
                <a:spLocks noChangeAspect="1"/>
              </p:cNvSpPr>
              <p:nvPr/>
            </p:nvSpPr>
            <p:spPr bwMode="auto">
              <a:xfrm>
                <a:off x="1182634" y="2463858"/>
                <a:ext cx="1484366" cy="174178"/>
              </a:xfrm>
              <a:custGeom>
                <a:avLst/>
                <a:gdLst>
                  <a:gd name="connsiteX0" fmla="*/ 1126907 w 1484366"/>
                  <a:gd name="connsiteY0" fmla="*/ 92222 h 174178"/>
                  <a:gd name="connsiteX1" fmla="*/ 1126907 w 1484366"/>
                  <a:gd name="connsiteY1" fmla="*/ 100883 h 174178"/>
                  <a:gd name="connsiteX2" fmla="*/ 1184646 w 1484366"/>
                  <a:gd name="connsiteY2" fmla="*/ 100883 h 174178"/>
                  <a:gd name="connsiteX3" fmla="*/ 1184646 w 1484366"/>
                  <a:gd name="connsiteY3" fmla="*/ 92222 h 174178"/>
                  <a:gd name="connsiteX4" fmla="*/ 1229754 w 1484366"/>
                  <a:gd name="connsiteY4" fmla="*/ 51724 h 174178"/>
                  <a:gd name="connsiteX5" fmla="*/ 1276267 w 1484366"/>
                  <a:gd name="connsiteY5" fmla="*/ 51724 h 174178"/>
                  <a:gd name="connsiteX6" fmla="*/ 1276267 w 1484366"/>
                  <a:gd name="connsiteY6" fmla="*/ 98237 h 174178"/>
                  <a:gd name="connsiteX7" fmla="*/ 1229754 w 1484366"/>
                  <a:gd name="connsiteY7" fmla="*/ 98237 h 174178"/>
                  <a:gd name="connsiteX8" fmla="*/ 1224142 w 1484366"/>
                  <a:gd name="connsiteY8" fmla="*/ 46112 h 174178"/>
                  <a:gd name="connsiteX9" fmla="*/ 1224142 w 1484366"/>
                  <a:gd name="connsiteY9" fmla="*/ 103850 h 174178"/>
                  <a:gd name="connsiteX10" fmla="*/ 1281879 w 1484366"/>
                  <a:gd name="connsiteY10" fmla="*/ 103850 h 174178"/>
                  <a:gd name="connsiteX11" fmla="*/ 1281879 w 1484366"/>
                  <a:gd name="connsiteY11" fmla="*/ 46112 h 174178"/>
                  <a:gd name="connsiteX12" fmla="*/ 1335992 w 1484366"/>
                  <a:gd name="connsiteY12" fmla="*/ 45213 h 174178"/>
                  <a:gd name="connsiteX13" fmla="*/ 1328262 w 1484366"/>
                  <a:gd name="connsiteY13" fmla="*/ 54101 h 174178"/>
                  <a:gd name="connsiteX14" fmla="*/ 1352498 w 1484366"/>
                  <a:gd name="connsiteY14" fmla="*/ 75181 h 174178"/>
                  <a:gd name="connsiteX15" fmla="*/ 1328262 w 1484366"/>
                  <a:gd name="connsiteY15" fmla="*/ 96262 h 174178"/>
                  <a:gd name="connsiteX16" fmla="*/ 1335992 w 1484366"/>
                  <a:gd name="connsiteY16" fmla="*/ 105149 h 174178"/>
                  <a:gd name="connsiteX17" fmla="*/ 1361471 w 1484366"/>
                  <a:gd name="connsiteY17" fmla="*/ 82986 h 174178"/>
                  <a:gd name="connsiteX18" fmla="*/ 1386951 w 1484366"/>
                  <a:gd name="connsiteY18" fmla="*/ 105149 h 174178"/>
                  <a:gd name="connsiteX19" fmla="*/ 1394681 w 1484366"/>
                  <a:gd name="connsiteY19" fmla="*/ 96262 h 174178"/>
                  <a:gd name="connsiteX20" fmla="*/ 1370445 w 1484366"/>
                  <a:gd name="connsiteY20" fmla="*/ 75181 h 174178"/>
                  <a:gd name="connsiteX21" fmla="*/ 1394681 w 1484366"/>
                  <a:gd name="connsiteY21" fmla="*/ 54101 h 174178"/>
                  <a:gd name="connsiteX22" fmla="*/ 1386951 w 1484366"/>
                  <a:gd name="connsiteY22" fmla="*/ 45213 h 174178"/>
                  <a:gd name="connsiteX23" fmla="*/ 1361471 w 1484366"/>
                  <a:gd name="connsiteY23" fmla="*/ 67375 h 174178"/>
                  <a:gd name="connsiteX24" fmla="*/ 63432 w 1484366"/>
                  <a:gd name="connsiteY24" fmla="*/ 0 h 174178"/>
                  <a:gd name="connsiteX25" fmla="*/ 83802 w 1484366"/>
                  <a:gd name="connsiteY25" fmla="*/ 0 h 174178"/>
                  <a:gd name="connsiteX26" fmla="*/ 1420934 w 1484366"/>
                  <a:gd name="connsiteY26" fmla="*/ 0 h 174178"/>
                  <a:gd name="connsiteX27" fmla="*/ 1484366 w 1484366"/>
                  <a:gd name="connsiteY27" fmla="*/ 63432 h 174178"/>
                  <a:gd name="connsiteX28" fmla="*/ 1484366 w 1484366"/>
                  <a:gd name="connsiteY28" fmla="*/ 150684 h 174178"/>
                  <a:gd name="connsiteX29" fmla="*/ 1479753 w 1484366"/>
                  <a:gd name="connsiteY29" fmla="*/ 174178 h 174178"/>
                  <a:gd name="connsiteX30" fmla="*/ 1430558 w 1484366"/>
                  <a:gd name="connsiteY30" fmla="*/ 149160 h 174178"/>
                  <a:gd name="connsiteX31" fmla="*/ 49548 w 1484366"/>
                  <a:gd name="connsiteY31" fmla="*/ 149661 h 174178"/>
                  <a:gd name="connsiteX32" fmla="*/ 1505 w 1484366"/>
                  <a:gd name="connsiteY32" fmla="*/ 161689 h 174178"/>
                  <a:gd name="connsiteX33" fmla="*/ 0 w 1484366"/>
                  <a:gd name="connsiteY33" fmla="*/ 63432 h 174178"/>
                  <a:gd name="connsiteX34" fmla="*/ 1289 w 1484366"/>
                  <a:gd name="connsiteY34" fmla="*/ 50648 h 174178"/>
                  <a:gd name="connsiteX35" fmla="*/ 4985 w 1484366"/>
                  <a:gd name="connsiteY35" fmla="*/ 38742 h 174178"/>
                  <a:gd name="connsiteX36" fmla="*/ 18580 w 1484366"/>
                  <a:gd name="connsiteY36" fmla="*/ 18578 h 174178"/>
                  <a:gd name="connsiteX37" fmla="*/ 38741 w 1484366"/>
                  <a:gd name="connsiteY37" fmla="*/ 4985 h 174178"/>
                  <a:gd name="connsiteX38" fmla="*/ 50648 w 1484366"/>
                  <a:gd name="connsiteY38" fmla="*/ 1289 h 174178"/>
                  <a:gd name="connsiteX39" fmla="*/ 63432 w 1484366"/>
                  <a:gd name="connsiteY39" fmla="*/ 0 h 17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84366" h="174178">
                    <a:moveTo>
                      <a:pt x="1126907" y="92222"/>
                    </a:moveTo>
                    <a:lnTo>
                      <a:pt x="1126907" y="100883"/>
                    </a:lnTo>
                    <a:lnTo>
                      <a:pt x="1184646" y="100883"/>
                    </a:lnTo>
                    <a:lnTo>
                      <a:pt x="1184646" y="92222"/>
                    </a:lnTo>
                    <a:close/>
                    <a:moveTo>
                      <a:pt x="1229754" y="51724"/>
                    </a:moveTo>
                    <a:lnTo>
                      <a:pt x="1276267" y="51724"/>
                    </a:lnTo>
                    <a:lnTo>
                      <a:pt x="1276267" y="98237"/>
                    </a:lnTo>
                    <a:lnTo>
                      <a:pt x="1229754" y="98237"/>
                    </a:lnTo>
                    <a:close/>
                    <a:moveTo>
                      <a:pt x="1224142" y="46112"/>
                    </a:moveTo>
                    <a:lnTo>
                      <a:pt x="1224142" y="103850"/>
                    </a:lnTo>
                    <a:lnTo>
                      <a:pt x="1281879" y="103850"/>
                    </a:lnTo>
                    <a:lnTo>
                      <a:pt x="1281879" y="46112"/>
                    </a:lnTo>
                    <a:close/>
                    <a:moveTo>
                      <a:pt x="1335992" y="45213"/>
                    </a:moveTo>
                    <a:lnTo>
                      <a:pt x="1328262" y="54101"/>
                    </a:lnTo>
                    <a:lnTo>
                      <a:pt x="1352498" y="75181"/>
                    </a:lnTo>
                    <a:lnTo>
                      <a:pt x="1328262" y="96262"/>
                    </a:lnTo>
                    <a:lnTo>
                      <a:pt x="1335992" y="105149"/>
                    </a:lnTo>
                    <a:lnTo>
                      <a:pt x="1361471" y="82986"/>
                    </a:lnTo>
                    <a:lnTo>
                      <a:pt x="1386951" y="105149"/>
                    </a:lnTo>
                    <a:lnTo>
                      <a:pt x="1394681" y="96262"/>
                    </a:lnTo>
                    <a:lnTo>
                      <a:pt x="1370445" y="75181"/>
                    </a:lnTo>
                    <a:lnTo>
                      <a:pt x="1394681" y="54101"/>
                    </a:lnTo>
                    <a:lnTo>
                      <a:pt x="1386951" y="45213"/>
                    </a:lnTo>
                    <a:lnTo>
                      <a:pt x="1361471" y="67375"/>
                    </a:lnTo>
                    <a:close/>
                    <a:moveTo>
                      <a:pt x="63432" y="0"/>
                    </a:moveTo>
                    <a:lnTo>
                      <a:pt x="83802" y="0"/>
                    </a:lnTo>
                    <a:lnTo>
                      <a:pt x="1420934" y="0"/>
                    </a:lnTo>
                    <a:cubicBezTo>
                      <a:pt x="1455967" y="0"/>
                      <a:pt x="1484366" y="28399"/>
                      <a:pt x="1484366" y="63432"/>
                    </a:cubicBezTo>
                    <a:lnTo>
                      <a:pt x="1484366" y="150684"/>
                    </a:lnTo>
                    <a:cubicBezTo>
                      <a:pt x="1484366" y="159000"/>
                      <a:pt x="1482766" y="166943"/>
                      <a:pt x="1479753" y="174178"/>
                    </a:cubicBezTo>
                    <a:cubicBezTo>
                      <a:pt x="1468946" y="158703"/>
                      <a:pt x="1450867" y="149160"/>
                      <a:pt x="1430558" y="149160"/>
                    </a:cubicBezTo>
                    <a:lnTo>
                      <a:pt x="49548" y="149661"/>
                    </a:lnTo>
                    <a:cubicBezTo>
                      <a:pt x="33534" y="148156"/>
                      <a:pt x="13509" y="150663"/>
                      <a:pt x="1505" y="161689"/>
                    </a:cubicBezTo>
                    <a:cubicBezTo>
                      <a:pt x="1002" y="128937"/>
                      <a:pt x="501" y="96184"/>
                      <a:pt x="0" y="63432"/>
                    </a:cubicBezTo>
                    <a:cubicBezTo>
                      <a:pt x="0" y="59053"/>
                      <a:pt x="444" y="54777"/>
                      <a:pt x="1289" y="50648"/>
                    </a:cubicBezTo>
                    <a:cubicBezTo>
                      <a:pt x="2135" y="46519"/>
                      <a:pt x="3380" y="42536"/>
                      <a:pt x="4985" y="38742"/>
                    </a:cubicBezTo>
                    <a:cubicBezTo>
                      <a:pt x="8195" y="31153"/>
                      <a:pt x="12839" y="24319"/>
                      <a:pt x="18580" y="18578"/>
                    </a:cubicBezTo>
                    <a:cubicBezTo>
                      <a:pt x="24319" y="12839"/>
                      <a:pt x="31152" y="8195"/>
                      <a:pt x="38741" y="4985"/>
                    </a:cubicBezTo>
                    <a:cubicBezTo>
                      <a:pt x="42536" y="3380"/>
                      <a:pt x="46519" y="2133"/>
                      <a:pt x="50648" y="1289"/>
                    </a:cubicBezTo>
                    <a:cubicBezTo>
                      <a:pt x="54778" y="444"/>
                      <a:pt x="59053" y="0"/>
                      <a:pt x="63432" y="0"/>
                    </a:cubicBezTo>
                    <a:close/>
                  </a:path>
                </a:pathLst>
              </a:custGeom>
              <a:solidFill>
                <a:schemeClr val="accent1">
                  <a:lumMod val="50000"/>
                </a:schemeClr>
              </a:solidFill>
              <a:ln w="9525" cap="flat" cmpd="sng" algn="ctr">
                <a:noFill/>
                <a:prstDash val="soli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396" kern="0" spc="-50" dirty="0">
                  <a:ln>
                    <a:solidFill>
                      <a:srgbClr val="FFFFFF">
                        <a:alpha val="0"/>
                      </a:srgbClr>
                    </a:solidFill>
                  </a:ln>
                  <a:solidFill>
                    <a:srgbClr val="494949"/>
                  </a:solidFill>
                  <a:latin typeface="Segoe UI"/>
                  <a:ea typeface="Segoe UI" pitchFamily="34" charset="0"/>
                  <a:cs typeface="Segoe UI" pitchFamily="34" charset="0"/>
                </a:endParaRPr>
              </a:p>
            </p:txBody>
          </p:sp>
          <p:sp>
            <p:nvSpPr>
              <p:cNvPr id="61" name="Freeform 60"/>
              <p:cNvSpPr>
                <a:spLocks noChangeAspect="1"/>
              </p:cNvSpPr>
              <p:nvPr/>
            </p:nvSpPr>
            <p:spPr bwMode="auto">
              <a:xfrm>
                <a:off x="1111115" y="2667362"/>
                <a:ext cx="1457489" cy="962317"/>
              </a:xfrm>
              <a:custGeom>
                <a:avLst/>
                <a:gdLst>
                  <a:gd name="connsiteX0" fmla="*/ 65139 w 1457489"/>
                  <a:gd name="connsiteY0" fmla="*/ 0 h 962317"/>
                  <a:gd name="connsiteX1" fmla="*/ 1416820 w 1457489"/>
                  <a:gd name="connsiteY1" fmla="*/ 0 h 962317"/>
                  <a:gd name="connsiteX2" fmla="*/ 1442175 w 1457489"/>
                  <a:gd name="connsiteY2" fmla="*/ 5119 h 962317"/>
                  <a:gd name="connsiteX3" fmla="*/ 1457489 w 1457489"/>
                  <a:gd name="connsiteY3" fmla="*/ 15444 h 962317"/>
                  <a:gd name="connsiteX4" fmla="*/ 181174 w 1457489"/>
                  <a:gd name="connsiteY4" fmla="*/ 962317 h 962317"/>
                  <a:gd name="connsiteX5" fmla="*/ 65139 w 1457489"/>
                  <a:gd name="connsiteY5" fmla="*/ 962317 h 962317"/>
                  <a:gd name="connsiteX6" fmla="*/ 0 w 1457489"/>
                  <a:gd name="connsiteY6" fmla="*/ 897178 h 962317"/>
                  <a:gd name="connsiteX7" fmla="*/ 0 w 1457489"/>
                  <a:gd name="connsiteY7" fmla="*/ 65139 h 962317"/>
                  <a:gd name="connsiteX8" fmla="*/ 65139 w 1457489"/>
                  <a:gd name="connsiteY8" fmla="*/ 0 h 96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57489" h="962317">
                    <a:moveTo>
                      <a:pt x="65139" y="0"/>
                    </a:moveTo>
                    <a:lnTo>
                      <a:pt x="1416820" y="0"/>
                    </a:lnTo>
                    <a:cubicBezTo>
                      <a:pt x="1425814" y="0"/>
                      <a:pt x="1434382" y="1823"/>
                      <a:pt x="1442175" y="5119"/>
                    </a:cubicBezTo>
                    <a:lnTo>
                      <a:pt x="1457489" y="15444"/>
                    </a:lnTo>
                    <a:lnTo>
                      <a:pt x="181174" y="962317"/>
                    </a:lnTo>
                    <a:lnTo>
                      <a:pt x="65139" y="962317"/>
                    </a:lnTo>
                    <a:cubicBezTo>
                      <a:pt x="29164" y="962317"/>
                      <a:pt x="0" y="933153"/>
                      <a:pt x="0" y="897178"/>
                    </a:cubicBezTo>
                    <a:lnTo>
                      <a:pt x="0" y="65139"/>
                    </a:lnTo>
                    <a:cubicBezTo>
                      <a:pt x="0" y="29164"/>
                      <a:pt x="29164" y="0"/>
                      <a:pt x="65139" y="0"/>
                    </a:cubicBezTo>
                    <a:close/>
                  </a:path>
                </a:pathLst>
              </a:custGeom>
              <a:solidFill>
                <a:schemeClr val="bg1">
                  <a:alpha val="18000"/>
                </a:schemeClr>
              </a:solidFill>
              <a:ln w="9525" cap="flat" cmpd="sng" algn="ctr">
                <a:noFill/>
                <a:prstDash val="solid"/>
              </a:ln>
              <a:effectLst/>
            </p:spPr>
            <p:txBody>
              <a:bodyPr rot="0" spcFirstLastPara="0" vertOverflow="overflow" horzOverflow="overflow" vert="horz" wrap="square" lIns="91388" tIns="45694" rIns="45694" bIns="91388" numCol="1" spcCol="0" rtlCol="0" fromWordArt="0" anchor="b" anchorCtr="0" forceAA="0" compatLnSpc="1">
                <a:prstTxWarp prst="textNoShape">
                  <a:avLst/>
                </a:prstTxWarp>
                <a:noAutofit/>
              </a:bodyPr>
              <a:lstStyle/>
              <a:p>
                <a:pPr algn="ctr" defTabSz="913397" fontAlgn="base">
                  <a:spcBef>
                    <a:spcPct val="0"/>
                  </a:spcBef>
                  <a:spcAft>
                    <a:spcPct val="0"/>
                  </a:spcAft>
                  <a:defRPr/>
                </a:pPr>
                <a:endParaRPr lang="en-US" sz="1396" kern="0" spc="-50" dirty="0">
                  <a:ln>
                    <a:solidFill>
                      <a:srgbClr val="FFFFFF">
                        <a:alpha val="0"/>
                      </a:srgbClr>
                    </a:solidFill>
                  </a:ln>
                  <a:solidFill>
                    <a:srgbClr val="494949"/>
                  </a:solidFill>
                  <a:latin typeface="Segoe UI"/>
                  <a:ea typeface="Segoe UI" pitchFamily="34" charset="0"/>
                  <a:cs typeface="Segoe UI" pitchFamily="34" charset="0"/>
                </a:endParaRPr>
              </a:p>
            </p:txBody>
          </p:sp>
        </p:grpSp>
        <p:sp>
          <p:nvSpPr>
            <p:cNvPr id="58" name="Rounded Rectangle 57"/>
            <p:cNvSpPr/>
            <p:nvPr/>
          </p:nvSpPr>
          <p:spPr bwMode="auto">
            <a:xfrm>
              <a:off x="880998" y="3745119"/>
              <a:ext cx="1154851" cy="703825"/>
            </a:xfrm>
            <a:prstGeom prst="roundRect">
              <a:avLst>
                <a:gd name="adj" fmla="val 0"/>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algn="ctr" defTabSz="931756" fontAlgn="base">
                <a:lnSpc>
                  <a:spcPct val="90000"/>
                </a:lnSpc>
                <a:spcBef>
                  <a:spcPct val="0"/>
                </a:spcBef>
                <a:spcAft>
                  <a:spcPct val="0"/>
                </a:spcAft>
              </a:pPr>
              <a:r>
                <a:rPr lang="en-US" sz="1598" b="1" dirty="0">
                  <a:solidFill>
                    <a:srgbClr val="494949"/>
                  </a:solidFill>
                  <a:latin typeface="Segoe UI"/>
                  <a:ea typeface="Segoe UI" pitchFamily="34" charset="0"/>
                  <a:cs typeface="Segoe UI" pitchFamily="34" charset="0"/>
                </a:rPr>
                <a:t>No app changes</a:t>
              </a:r>
            </a:p>
          </p:txBody>
        </p:sp>
      </p:grpSp>
      <p:grpSp>
        <p:nvGrpSpPr>
          <p:cNvPr id="3" name="Group 2"/>
          <p:cNvGrpSpPr/>
          <p:nvPr/>
        </p:nvGrpSpPr>
        <p:grpSpPr>
          <a:xfrm>
            <a:off x="403431" y="3902380"/>
            <a:ext cx="431764" cy="554886"/>
            <a:chOff x="535013" y="3970759"/>
            <a:chExt cx="432008" cy="555200"/>
          </a:xfrm>
        </p:grpSpPr>
        <p:sp>
          <p:nvSpPr>
            <p:cNvPr id="48" name="Rectangle 74"/>
            <p:cNvSpPr/>
            <p:nvPr>
              <p:custDataLst>
                <p:tags r:id="rId2"/>
              </p:custDataLst>
            </p:nvPr>
          </p:nvSpPr>
          <p:spPr>
            <a:xfrm>
              <a:off x="535013" y="3970759"/>
              <a:ext cx="432008" cy="555200"/>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solidFill>
              <a:schemeClr val="accent4"/>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147" fontAlgn="base">
                <a:spcBef>
                  <a:spcPct val="0"/>
                </a:spcBef>
                <a:spcAft>
                  <a:spcPct val="0"/>
                </a:spcAft>
              </a:pPr>
              <a:endParaRPr lang="en-US" sz="2400">
                <a:solidFill>
                  <a:srgbClr val="494949"/>
                </a:solidFill>
                <a:latin typeface="Segoe UI"/>
              </a:endParaRPr>
            </a:p>
          </p:txBody>
        </p:sp>
        <p:sp>
          <p:nvSpPr>
            <p:cNvPr id="49" name="Freeform 48"/>
            <p:cNvSpPr/>
            <p:nvPr/>
          </p:nvSpPr>
          <p:spPr bwMode="auto">
            <a:xfrm flipH="1">
              <a:off x="563639" y="4188578"/>
              <a:ext cx="328348" cy="325991"/>
            </a:xfrm>
            <a:custGeom>
              <a:avLst/>
              <a:gdLst>
                <a:gd name="connsiteX0" fmla="*/ 2002754 w 2055898"/>
                <a:gd name="connsiteY0" fmla="*/ 0 h 2145774"/>
                <a:gd name="connsiteX1" fmla="*/ 1643743 w 2055898"/>
                <a:gd name="connsiteY1" fmla="*/ 0 h 2145774"/>
                <a:gd name="connsiteX2" fmla="*/ 1080505 w 2055898"/>
                <a:gd name="connsiteY2" fmla="*/ 0 h 2145774"/>
                <a:gd name="connsiteX3" fmla="*/ 1028538 w 2055898"/>
                <a:gd name="connsiteY3" fmla="*/ 0 h 2145774"/>
                <a:gd name="connsiteX4" fmla="*/ 1027360 w 2055898"/>
                <a:gd name="connsiteY4" fmla="*/ 0 h 2145774"/>
                <a:gd name="connsiteX5" fmla="*/ 975393 w 2055898"/>
                <a:gd name="connsiteY5" fmla="*/ 0 h 2145774"/>
                <a:gd name="connsiteX6" fmla="*/ 412155 w 2055898"/>
                <a:gd name="connsiteY6" fmla="*/ 0 h 2145774"/>
                <a:gd name="connsiteX7" fmla="*/ 53144 w 2055898"/>
                <a:gd name="connsiteY7" fmla="*/ 0 h 2145774"/>
                <a:gd name="connsiteX8" fmla="*/ 0 w 2055898"/>
                <a:gd name="connsiteY8" fmla="*/ 53253 h 2145774"/>
                <a:gd name="connsiteX9" fmla="*/ 0 w 2055898"/>
                <a:gd name="connsiteY9" fmla="*/ 114342 h 2145774"/>
                <a:gd name="connsiteX10" fmla="*/ 1781759 w 2055898"/>
                <a:gd name="connsiteY10" fmla="*/ 2145774 h 2145774"/>
                <a:gd name="connsiteX11" fmla="*/ 2055898 w 2055898"/>
                <a:gd name="connsiteY11" fmla="*/ 2145774 h 2145774"/>
                <a:gd name="connsiteX12" fmla="*/ 2055898 w 2055898"/>
                <a:gd name="connsiteY12" fmla="*/ 1119360 h 2145774"/>
                <a:gd name="connsiteX13" fmla="*/ 2055898 w 2055898"/>
                <a:gd name="connsiteY13" fmla="*/ 1079667 h 2145774"/>
                <a:gd name="connsiteX14" fmla="*/ 2055898 w 2055898"/>
                <a:gd name="connsiteY14" fmla="*/ 53253 h 2145774"/>
                <a:gd name="connsiteX15" fmla="*/ 2002754 w 2055898"/>
                <a:gd name="connsiteY15" fmla="*/ 0 h 2145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55898" h="2145774">
                  <a:moveTo>
                    <a:pt x="2002754" y="0"/>
                  </a:moveTo>
                  <a:lnTo>
                    <a:pt x="1643743" y="0"/>
                  </a:lnTo>
                  <a:lnTo>
                    <a:pt x="1080505" y="0"/>
                  </a:lnTo>
                  <a:lnTo>
                    <a:pt x="1028538" y="0"/>
                  </a:lnTo>
                  <a:lnTo>
                    <a:pt x="1027360" y="0"/>
                  </a:lnTo>
                  <a:lnTo>
                    <a:pt x="975393" y="0"/>
                  </a:lnTo>
                  <a:lnTo>
                    <a:pt x="412155" y="0"/>
                  </a:lnTo>
                  <a:lnTo>
                    <a:pt x="53144" y="0"/>
                  </a:lnTo>
                  <a:cubicBezTo>
                    <a:pt x="23793" y="0"/>
                    <a:pt x="0" y="23842"/>
                    <a:pt x="0" y="53253"/>
                  </a:cubicBezTo>
                  <a:lnTo>
                    <a:pt x="0" y="114342"/>
                  </a:lnTo>
                  <a:lnTo>
                    <a:pt x="1781759" y="2145774"/>
                  </a:lnTo>
                  <a:lnTo>
                    <a:pt x="2055898" y="2145774"/>
                  </a:lnTo>
                  <a:lnTo>
                    <a:pt x="2055898" y="1119360"/>
                  </a:lnTo>
                  <a:lnTo>
                    <a:pt x="2055898" y="1079667"/>
                  </a:lnTo>
                  <a:lnTo>
                    <a:pt x="2055898" y="53253"/>
                  </a:lnTo>
                  <a:cubicBezTo>
                    <a:pt x="2055898" y="23842"/>
                    <a:pt x="2032105" y="0"/>
                    <a:pt x="2002754" y="0"/>
                  </a:cubicBezTo>
                  <a:close/>
                </a:path>
              </a:pathLst>
            </a:custGeom>
            <a:solidFill>
              <a:schemeClr val="bg1">
                <a:alpha val="2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342636" indent="-342636" algn="ctr" defTabSz="931756" fontAlgn="base">
                <a:lnSpc>
                  <a:spcPct val="90000"/>
                </a:lnSpc>
                <a:spcBef>
                  <a:spcPct val="0"/>
                </a:spcBef>
                <a:spcAft>
                  <a:spcPct val="0"/>
                </a:spcAft>
                <a:buFont typeface="Wingdings 3" panose="05040102010807070707" pitchFamily="18" charset="2"/>
                <a:buChar char="Æ"/>
              </a:pPr>
              <a:endParaRPr lang="en-IN" sz="2000" b="1" dirty="0" err="1">
                <a:solidFill>
                  <a:srgbClr val="494949"/>
                </a:solidFill>
                <a:latin typeface="Segoe UI Light"/>
                <a:ea typeface="Segoe UI" pitchFamily="34" charset="0"/>
                <a:cs typeface="Segoe UI" pitchFamily="34" charset="0"/>
              </a:endParaRPr>
            </a:p>
          </p:txBody>
        </p:sp>
      </p:grpSp>
      <p:sp>
        <p:nvSpPr>
          <p:cNvPr id="52" name="TextBox 51"/>
          <p:cNvSpPr txBox="1"/>
          <p:nvPr/>
        </p:nvSpPr>
        <p:spPr>
          <a:xfrm>
            <a:off x="218294" y="4391584"/>
            <a:ext cx="1694454" cy="443272"/>
          </a:xfrm>
          <a:prstGeom prst="rect">
            <a:avLst/>
          </a:prstGeom>
          <a:noFill/>
        </p:spPr>
        <p:txBody>
          <a:bodyPr wrap="square" lIns="182776" tIns="146220" rIns="182776" bIns="146220" rtlCol="0">
            <a:noAutofit/>
          </a:bodyPr>
          <a:lstStyle/>
          <a:p>
            <a:pPr defTabSz="931147" fontAlgn="base">
              <a:lnSpc>
                <a:spcPct val="90000"/>
              </a:lnSpc>
              <a:spcBef>
                <a:spcPct val="0"/>
              </a:spcBef>
              <a:spcAft>
                <a:spcPts val="600"/>
              </a:spcAft>
            </a:pPr>
            <a:r>
              <a:rPr lang="en-US" sz="1396" dirty="0">
                <a:solidFill>
                  <a:srgbClr val="FFFF00"/>
                </a:solidFill>
                <a:latin typeface="Segoe UI Semibold" panose="020B0702040204020203" pitchFamily="34" charset="0"/>
                <a:cs typeface="Segoe UI Semibold" panose="020B0702040204020203" pitchFamily="34" charset="0"/>
              </a:rPr>
              <a:t>Master </a:t>
            </a:r>
            <a:br>
              <a:rPr lang="en-US" sz="1396" dirty="0">
                <a:solidFill>
                  <a:srgbClr val="FFFF00"/>
                </a:solidFill>
                <a:latin typeface="Segoe UI Semibold" panose="020B0702040204020203" pitchFamily="34" charset="0"/>
                <a:cs typeface="Segoe UI Semibold" panose="020B0702040204020203" pitchFamily="34" charset="0"/>
              </a:rPr>
            </a:br>
            <a:r>
              <a:rPr lang="en-US" sz="1396" dirty="0">
                <a:solidFill>
                  <a:srgbClr val="FFFF00"/>
                </a:solidFill>
                <a:latin typeface="Segoe UI Semibold" panose="020B0702040204020203" pitchFamily="34" charset="0"/>
                <a:cs typeface="Segoe UI Semibold" panose="020B0702040204020203" pitchFamily="34" charset="0"/>
              </a:rPr>
              <a:t>key</a:t>
            </a:r>
          </a:p>
        </p:txBody>
      </p:sp>
      <p:grpSp>
        <p:nvGrpSpPr>
          <p:cNvPr id="63" name="Group 62"/>
          <p:cNvGrpSpPr/>
          <p:nvPr/>
        </p:nvGrpSpPr>
        <p:grpSpPr>
          <a:xfrm>
            <a:off x="6705255" y="3902379"/>
            <a:ext cx="431764" cy="554886"/>
            <a:chOff x="535014" y="3970765"/>
            <a:chExt cx="432008" cy="555201"/>
          </a:xfrm>
        </p:grpSpPr>
        <p:sp>
          <p:nvSpPr>
            <p:cNvPr id="64" name="Rectangle 74"/>
            <p:cNvSpPr/>
            <p:nvPr>
              <p:custDataLst>
                <p:tags r:id="rId1"/>
              </p:custDataLst>
            </p:nvPr>
          </p:nvSpPr>
          <p:spPr>
            <a:xfrm>
              <a:off x="535014" y="3970765"/>
              <a:ext cx="432008" cy="555201"/>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solidFill>
              <a:srgbClr val="FF8B00"/>
            </a:solidFill>
            <a:ln w="635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147" fontAlgn="base">
                <a:spcBef>
                  <a:spcPct val="0"/>
                </a:spcBef>
                <a:spcAft>
                  <a:spcPct val="0"/>
                </a:spcAft>
              </a:pPr>
              <a:endParaRPr lang="en-US" sz="2400">
                <a:solidFill>
                  <a:srgbClr val="494949"/>
                </a:solidFill>
                <a:latin typeface="Segoe UI"/>
              </a:endParaRPr>
            </a:p>
          </p:txBody>
        </p:sp>
        <p:sp>
          <p:nvSpPr>
            <p:cNvPr id="65" name="Freeform 64"/>
            <p:cNvSpPr/>
            <p:nvPr/>
          </p:nvSpPr>
          <p:spPr bwMode="auto">
            <a:xfrm flipH="1">
              <a:off x="563639" y="4188578"/>
              <a:ext cx="328348" cy="325991"/>
            </a:xfrm>
            <a:custGeom>
              <a:avLst/>
              <a:gdLst>
                <a:gd name="connsiteX0" fmla="*/ 2002754 w 2055898"/>
                <a:gd name="connsiteY0" fmla="*/ 0 h 2145774"/>
                <a:gd name="connsiteX1" fmla="*/ 1643743 w 2055898"/>
                <a:gd name="connsiteY1" fmla="*/ 0 h 2145774"/>
                <a:gd name="connsiteX2" fmla="*/ 1080505 w 2055898"/>
                <a:gd name="connsiteY2" fmla="*/ 0 h 2145774"/>
                <a:gd name="connsiteX3" fmla="*/ 1028538 w 2055898"/>
                <a:gd name="connsiteY3" fmla="*/ 0 h 2145774"/>
                <a:gd name="connsiteX4" fmla="*/ 1027360 w 2055898"/>
                <a:gd name="connsiteY4" fmla="*/ 0 h 2145774"/>
                <a:gd name="connsiteX5" fmla="*/ 975393 w 2055898"/>
                <a:gd name="connsiteY5" fmla="*/ 0 h 2145774"/>
                <a:gd name="connsiteX6" fmla="*/ 412155 w 2055898"/>
                <a:gd name="connsiteY6" fmla="*/ 0 h 2145774"/>
                <a:gd name="connsiteX7" fmla="*/ 53144 w 2055898"/>
                <a:gd name="connsiteY7" fmla="*/ 0 h 2145774"/>
                <a:gd name="connsiteX8" fmla="*/ 0 w 2055898"/>
                <a:gd name="connsiteY8" fmla="*/ 53253 h 2145774"/>
                <a:gd name="connsiteX9" fmla="*/ 0 w 2055898"/>
                <a:gd name="connsiteY9" fmla="*/ 114342 h 2145774"/>
                <a:gd name="connsiteX10" fmla="*/ 1781759 w 2055898"/>
                <a:gd name="connsiteY10" fmla="*/ 2145774 h 2145774"/>
                <a:gd name="connsiteX11" fmla="*/ 2055898 w 2055898"/>
                <a:gd name="connsiteY11" fmla="*/ 2145774 h 2145774"/>
                <a:gd name="connsiteX12" fmla="*/ 2055898 w 2055898"/>
                <a:gd name="connsiteY12" fmla="*/ 1119360 h 2145774"/>
                <a:gd name="connsiteX13" fmla="*/ 2055898 w 2055898"/>
                <a:gd name="connsiteY13" fmla="*/ 1079667 h 2145774"/>
                <a:gd name="connsiteX14" fmla="*/ 2055898 w 2055898"/>
                <a:gd name="connsiteY14" fmla="*/ 53253 h 2145774"/>
                <a:gd name="connsiteX15" fmla="*/ 2002754 w 2055898"/>
                <a:gd name="connsiteY15" fmla="*/ 0 h 2145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055898" h="2145774">
                  <a:moveTo>
                    <a:pt x="2002754" y="0"/>
                  </a:moveTo>
                  <a:lnTo>
                    <a:pt x="1643743" y="0"/>
                  </a:lnTo>
                  <a:lnTo>
                    <a:pt x="1080505" y="0"/>
                  </a:lnTo>
                  <a:lnTo>
                    <a:pt x="1028538" y="0"/>
                  </a:lnTo>
                  <a:lnTo>
                    <a:pt x="1027360" y="0"/>
                  </a:lnTo>
                  <a:lnTo>
                    <a:pt x="975393" y="0"/>
                  </a:lnTo>
                  <a:lnTo>
                    <a:pt x="412155" y="0"/>
                  </a:lnTo>
                  <a:lnTo>
                    <a:pt x="53144" y="0"/>
                  </a:lnTo>
                  <a:cubicBezTo>
                    <a:pt x="23793" y="0"/>
                    <a:pt x="0" y="23842"/>
                    <a:pt x="0" y="53253"/>
                  </a:cubicBezTo>
                  <a:lnTo>
                    <a:pt x="0" y="114342"/>
                  </a:lnTo>
                  <a:lnTo>
                    <a:pt x="1781759" y="2145774"/>
                  </a:lnTo>
                  <a:lnTo>
                    <a:pt x="2055898" y="2145774"/>
                  </a:lnTo>
                  <a:lnTo>
                    <a:pt x="2055898" y="1119360"/>
                  </a:lnTo>
                  <a:lnTo>
                    <a:pt x="2055898" y="1079667"/>
                  </a:lnTo>
                  <a:lnTo>
                    <a:pt x="2055898" y="53253"/>
                  </a:lnTo>
                  <a:cubicBezTo>
                    <a:pt x="2055898" y="23842"/>
                    <a:pt x="2032105" y="0"/>
                    <a:pt x="2002754" y="0"/>
                  </a:cubicBezTo>
                  <a:close/>
                </a:path>
              </a:pathLst>
            </a:custGeom>
            <a:solidFill>
              <a:schemeClr val="bg1">
                <a:alpha val="21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342636" indent="-342636" algn="ctr" defTabSz="931756" fontAlgn="base">
                <a:lnSpc>
                  <a:spcPct val="90000"/>
                </a:lnSpc>
                <a:spcBef>
                  <a:spcPct val="0"/>
                </a:spcBef>
                <a:spcAft>
                  <a:spcPct val="0"/>
                </a:spcAft>
                <a:buFont typeface="Wingdings 3" panose="05040102010807070707" pitchFamily="18" charset="2"/>
                <a:buChar char="Æ"/>
              </a:pPr>
              <a:endParaRPr lang="en-IN" sz="2000" b="1" dirty="0" err="1">
                <a:solidFill>
                  <a:srgbClr val="494949"/>
                </a:solidFill>
                <a:latin typeface="Segoe UI Light"/>
                <a:ea typeface="Segoe UI" pitchFamily="34" charset="0"/>
                <a:cs typeface="Segoe UI" pitchFamily="34" charset="0"/>
              </a:endParaRPr>
            </a:p>
          </p:txBody>
        </p:sp>
      </p:grpSp>
      <p:sp>
        <p:nvSpPr>
          <p:cNvPr id="51" name="Title 1"/>
          <p:cNvSpPr txBox="1">
            <a:spLocks/>
          </p:cNvSpPr>
          <p:nvPr/>
        </p:nvSpPr>
        <p:spPr>
          <a:xfrm>
            <a:off x="365760" y="365760"/>
            <a:ext cx="11887878" cy="917575"/>
          </a:xfrm>
          <a:prstGeom prst="rect">
            <a:avLst/>
          </a:prstGeom>
        </p:spPr>
        <p:txBody>
          <a:bodyPr tIns="91440" bIns="91440"/>
          <a:lstStyle>
            <a:lvl1pPr algn="l" defTabSz="914367" rtl="0" eaLnBrk="1" latinLnBrk="0" hangingPunct="1">
              <a:lnSpc>
                <a:spcPct val="90000"/>
              </a:lnSpc>
              <a:spcBef>
                <a:spcPct val="0"/>
              </a:spcBef>
              <a:buNone/>
              <a:defRPr lang="en-US" sz="4400" b="0" kern="1200" cap="none" spc="-100" baseline="0" dirty="0" smtClean="0">
                <a:ln w="3175">
                  <a:noFill/>
                </a:ln>
                <a:solidFill>
                  <a:schemeClr val="tx1"/>
                </a:solidFill>
                <a:effectLst/>
                <a:latin typeface="+mj-lt"/>
                <a:ea typeface="+mn-ea"/>
                <a:cs typeface="Segoe UI" pitchFamily="34" charset="0"/>
              </a:defRPr>
            </a:lvl1pPr>
          </a:lstStyle>
          <a:p>
            <a:pPr defTabSz="932563"/>
            <a:r>
              <a:rPr lang="en-US" sz="4800" spc="-102" dirty="0">
                <a:solidFill>
                  <a:srgbClr val="0072C6"/>
                </a:solidFill>
                <a:latin typeface="Segoe UI Light"/>
              </a:rPr>
              <a:t>Always encrypted</a:t>
            </a:r>
          </a:p>
        </p:txBody>
      </p:sp>
      <p:sp>
        <p:nvSpPr>
          <p:cNvPr id="54" name="Rectangle 53"/>
          <p:cNvSpPr/>
          <p:nvPr/>
        </p:nvSpPr>
        <p:spPr>
          <a:xfrm>
            <a:off x="258995" y="1169318"/>
            <a:ext cx="11457712" cy="478376"/>
          </a:xfrm>
          <a:prstGeom prst="rect">
            <a:avLst/>
          </a:prstGeom>
        </p:spPr>
        <p:txBody>
          <a:bodyPr wrap="square">
            <a:spAutoFit/>
          </a:bodyPr>
          <a:lstStyle/>
          <a:p>
            <a:pPr defTabSz="634092">
              <a:spcAft>
                <a:spcPts val="1224"/>
              </a:spcAft>
            </a:pPr>
            <a:r>
              <a:rPr lang="en-US" sz="2448" dirty="0">
                <a:solidFill>
                  <a:srgbClr val="0072C6"/>
                </a:solidFill>
                <a:latin typeface="Segoe UI Light"/>
              </a:rPr>
              <a:t>Protect data at rest and in motion, both on-premises and in the cloud</a:t>
            </a:r>
          </a:p>
        </p:txBody>
      </p:sp>
    </p:spTree>
    <p:extLst>
      <p:ext uri="{BB962C8B-B14F-4D97-AF65-F5344CB8AC3E}">
        <p14:creationId xmlns:p14="http://schemas.microsoft.com/office/powerpoint/2010/main" val="289820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1"/>
          <p:cNvSpPr>
            <a:spLocks noGrp="1"/>
          </p:cNvSpPr>
          <p:nvPr>
            <p:ph type="title" idx="4294967295"/>
          </p:nvPr>
        </p:nvSpPr>
        <p:spPr>
          <a:xfrm>
            <a:off x="365760" y="365760"/>
            <a:ext cx="11882339" cy="915858"/>
          </a:xfrm>
        </p:spPr>
        <p:txBody>
          <a:bodyPr/>
          <a:lstStyle/>
          <a:p>
            <a:r>
              <a:rPr lang="en-US" dirty="0"/>
              <a:t>How </a:t>
            </a:r>
            <a:r>
              <a:rPr lang="en-US" dirty="0" smtClean="0"/>
              <a:t>it works</a:t>
            </a:r>
            <a:endParaRPr lang="en-US" dirty="0"/>
          </a:p>
        </p:txBody>
      </p:sp>
      <p:cxnSp>
        <p:nvCxnSpPr>
          <p:cNvPr id="114" name="Straight Connector 113"/>
          <p:cNvCxnSpPr/>
          <p:nvPr/>
        </p:nvCxnSpPr>
        <p:spPr>
          <a:xfrm>
            <a:off x="7087706" y="2689845"/>
            <a:ext cx="3648" cy="2414531"/>
          </a:xfrm>
          <a:prstGeom prst="line">
            <a:avLst/>
          </a:prstGeom>
          <a:ln w="3810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16" name="TextBox 115"/>
          <p:cNvSpPr txBox="1"/>
          <p:nvPr/>
        </p:nvSpPr>
        <p:spPr>
          <a:xfrm>
            <a:off x="7180633" y="2207248"/>
            <a:ext cx="4980200" cy="350180"/>
          </a:xfrm>
          <a:prstGeom prst="rect">
            <a:avLst/>
          </a:prstGeom>
          <a:solidFill>
            <a:schemeClr val="tx1"/>
          </a:solidFill>
        </p:spPr>
        <p:txBody>
          <a:bodyPr wrap="square" rtlCol="0">
            <a:spAutoFit/>
          </a:bodyPr>
          <a:lstStyle/>
          <a:p>
            <a:pPr algn="ctr" defTabSz="931326" fontAlgn="base">
              <a:spcBef>
                <a:spcPct val="0"/>
              </a:spcBef>
              <a:spcAft>
                <a:spcPct val="0"/>
              </a:spcAft>
            </a:pPr>
            <a:r>
              <a:rPr lang="en-US" sz="1632" b="1" dirty="0">
                <a:solidFill>
                  <a:srgbClr val="FFFFFF"/>
                </a:solidFill>
                <a:latin typeface="Segoe UI"/>
                <a:cs typeface="Segoe UI Light" panose="020B0502040204020203" pitchFamily="34" charset="0"/>
              </a:rPr>
              <a:t>Untrusted—SQL Server </a:t>
            </a:r>
          </a:p>
        </p:txBody>
      </p:sp>
      <p:sp>
        <p:nvSpPr>
          <p:cNvPr id="118" name="Rectangle 117"/>
          <p:cNvSpPr/>
          <p:nvPr/>
        </p:nvSpPr>
        <p:spPr>
          <a:xfrm>
            <a:off x="5311918" y="2745690"/>
            <a:ext cx="1408704" cy="218722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326" fontAlgn="base">
              <a:spcBef>
                <a:spcPct val="0"/>
              </a:spcBef>
              <a:spcAft>
                <a:spcPct val="0"/>
              </a:spcAft>
            </a:pPr>
            <a:r>
              <a:rPr lang="en-US" sz="2040" dirty="0">
                <a:solidFill>
                  <a:srgbClr val="FFFFFF"/>
                </a:solidFill>
                <a:latin typeface="Segoe UI Light" panose="020B0502040204020203" pitchFamily="34" charset="0"/>
                <a:cs typeface="Segoe UI Light" panose="020B0502040204020203" pitchFamily="34" charset="0"/>
              </a:rPr>
              <a:t>ADO.NET</a:t>
            </a:r>
          </a:p>
        </p:txBody>
      </p:sp>
      <p:cxnSp>
        <p:nvCxnSpPr>
          <p:cNvPr id="119" name="Straight Arrow Connector 118"/>
          <p:cNvCxnSpPr/>
          <p:nvPr/>
        </p:nvCxnSpPr>
        <p:spPr>
          <a:xfrm>
            <a:off x="4548205" y="3133160"/>
            <a:ext cx="679715" cy="0"/>
          </a:xfrm>
          <a:prstGeom prst="straightConnector1">
            <a:avLst/>
          </a:prstGeom>
          <a:ln w="76200">
            <a:solidFill>
              <a:srgbClr val="00BCF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a:off x="6786161" y="3141792"/>
            <a:ext cx="657067" cy="1"/>
          </a:xfrm>
          <a:prstGeom prst="straightConnector1">
            <a:avLst/>
          </a:prstGeom>
          <a:ln w="76200">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flipH="1">
            <a:off x="6740423" y="4648588"/>
            <a:ext cx="676930" cy="1"/>
          </a:xfrm>
          <a:prstGeom prst="straightConnector1">
            <a:avLst/>
          </a:prstGeom>
          <a:ln w="76200">
            <a:solidFill>
              <a:schemeClr val="accent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22" name="Table 121"/>
          <p:cNvGraphicFramePr>
            <a:graphicFrameLocks noGrp="1"/>
          </p:cNvGraphicFramePr>
          <p:nvPr>
            <p:extLst/>
          </p:nvPr>
        </p:nvGraphicFramePr>
        <p:xfrm>
          <a:off x="1943752" y="4183550"/>
          <a:ext cx="2546375" cy="751061"/>
        </p:xfrm>
        <a:graphic>
          <a:graphicData uri="http://schemas.openxmlformats.org/drawingml/2006/table">
            <a:tbl>
              <a:tblPr firstRow="1">
                <a:tableStyleId>{3C2FFA5D-87B4-456A-9821-1D502468CF0F}</a:tableStyleId>
              </a:tblPr>
              <a:tblGrid>
                <a:gridCol w="2546375">
                  <a:extLst>
                    <a:ext uri="{9D8B030D-6E8A-4147-A177-3AD203B41FA5}">
                      <a16:colId xmlns:a16="http://schemas.microsoft.com/office/drawing/2014/main" val="20000"/>
                    </a:ext>
                  </a:extLst>
                </a:gridCol>
              </a:tblGrid>
              <a:tr h="373001">
                <a:tc>
                  <a:txBody>
                    <a:bodyPr/>
                    <a:lstStyle/>
                    <a:p>
                      <a:r>
                        <a:rPr lang="en-US" sz="1800" dirty="0" smtClean="0"/>
                        <a:t>Name</a:t>
                      </a:r>
                      <a:endParaRPr lang="en-US" sz="1800" dirty="0"/>
                    </a:p>
                  </a:txBody>
                  <a:tcPr marL="93221" marR="93221" marT="46610" marB="46610">
                    <a:lnL w="9525" cap="flat" cmpd="sng" algn="ctr">
                      <a:noFill/>
                      <a:prstDash val="solid"/>
                    </a:lnL>
                    <a:lnR w="9525" cap="flat" cmpd="sng" algn="ctr">
                      <a:noFill/>
                      <a:prstDash val="solid"/>
                    </a:lnR>
                    <a:lnT w="9525" cap="flat" cmpd="sng" algn="ctr">
                      <a:noFill/>
                      <a:prstDash val="solid"/>
                    </a:lnT>
                    <a:lnB w="1079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8060">
                <a:tc>
                  <a:txBody>
                    <a:bodyPr/>
                    <a:lstStyle/>
                    <a:p>
                      <a:r>
                        <a:rPr lang="en-US" sz="1800" dirty="0" smtClean="0"/>
                        <a:t>Jim Gray</a:t>
                      </a:r>
                      <a:endParaRPr lang="en-US" sz="1800" dirty="0"/>
                    </a:p>
                  </a:txBody>
                  <a:tcPr marL="93221" marR="93221" marT="46610" marB="46610">
                    <a:lnL w="9525" cap="flat" cmpd="sng" algn="ctr">
                      <a:noFill/>
                      <a:prstDash val="solid"/>
                    </a:lnL>
                    <a:lnR w="9525" cap="flat" cmpd="sng" algn="ctr">
                      <a:noFill/>
                      <a:prstDash val="solid"/>
                    </a:lnR>
                    <a:lnT w="10795" cap="flat" cmpd="sng" algn="ctr">
                      <a:noFill/>
                      <a:prstDash val="solid"/>
                    </a:lnT>
                    <a:lnB w="9525" cap="flat" cmpd="sng" algn="ctr">
                      <a:noFill/>
                      <a:prstDash val="soli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bl>
          </a:graphicData>
        </a:graphic>
      </p:graphicFrame>
      <p:cxnSp>
        <p:nvCxnSpPr>
          <p:cNvPr id="123" name="Straight Arrow Connector 122"/>
          <p:cNvCxnSpPr/>
          <p:nvPr/>
        </p:nvCxnSpPr>
        <p:spPr>
          <a:xfrm flipH="1">
            <a:off x="4555299" y="4606460"/>
            <a:ext cx="666046" cy="1"/>
          </a:xfrm>
          <a:prstGeom prst="straightConnector1">
            <a:avLst/>
          </a:prstGeom>
          <a:ln w="76200">
            <a:solidFill>
              <a:srgbClr val="00BCF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125" name="Table 124"/>
          <p:cNvGraphicFramePr>
            <a:graphicFrameLocks noGrp="1"/>
          </p:cNvGraphicFramePr>
          <p:nvPr>
            <p:extLst/>
          </p:nvPr>
        </p:nvGraphicFramePr>
        <p:xfrm>
          <a:off x="7475080" y="4163105"/>
          <a:ext cx="2710865" cy="751061"/>
        </p:xfrm>
        <a:graphic>
          <a:graphicData uri="http://schemas.openxmlformats.org/drawingml/2006/table">
            <a:tbl>
              <a:tblPr firstRow="1">
                <a:tableStyleId>{3C2FFA5D-87B4-456A-9821-1D502468CF0F}</a:tableStyleId>
              </a:tblPr>
              <a:tblGrid>
                <a:gridCol w="2710865">
                  <a:extLst>
                    <a:ext uri="{9D8B030D-6E8A-4147-A177-3AD203B41FA5}">
                      <a16:colId xmlns:a16="http://schemas.microsoft.com/office/drawing/2014/main" val="20000"/>
                    </a:ext>
                  </a:extLst>
                </a:gridCol>
              </a:tblGrid>
              <a:tr h="373001">
                <a:tc>
                  <a:txBody>
                    <a:bodyPr/>
                    <a:lstStyle/>
                    <a:p>
                      <a:r>
                        <a:rPr lang="en-US" sz="1800" dirty="0" smtClean="0"/>
                        <a:t>Name</a:t>
                      </a:r>
                      <a:endParaRPr lang="en-US" sz="1800" dirty="0"/>
                    </a:p>
                  </a:txBody>
                  <a:tcPr marL="93221" marR="93221" marT="46610" marB="46610">
                    <a:lnL w="9525" cap="flat" cmpd="sng" algn="ctr">
                      <a:noFill/>
                      <a:prstDash val="solid"/>
                    </a:lnL>
                    <a:lnR w="9525" cap="flat" cmpd="sng" algn="ctr">
                      <a:noFill/>
                      <a:prstDash val="solid"/>
                    </a:lnR>
                    <a:lnT w="9525" cap="flat" cmpd="sng" algn="ctr">
                      <a:noFill/>
                      <a:prstDash val="solid"/>
                    </a:lnT>
                    <a:lnB w="1079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8060">
                <a:tc>
                  <a:txBody>
                    <a:bodyPr/>
                    <a:lstStyle/>
                    <a:p>
                      <a:r>
                        <a:rPr lang="en-US" sz="1800" dirty="0" smtClean="0">
                          <a:solidFill>
                            <a:schemeClr val="bg1">
                              <a:lumMod val="50000"/>
                            </a:schemeClr>
                          </a:solidFill>
                        </a:rPr>
                        <a:t>0x19ca706fbd9a</a:t>
                      </a:r>
                      <a:endParaRPr lang="en-US" sz="1800" dirty="0">
                        <a:solidFill>
                          <a:schemeClr val="bg1">
                            <a:lumMod val="50000"/>
                          </a:schemeClr>
                        </a:solidFill>
                      </a:endParaRPr>
                    </a:p>
                  </a:txBody>
                  <a:tcPr marL="93221" marR="93221" marT="46610" marB="46610">
                    <a:lnL w="9525" cap="flat" cmpd="sng" algn="ctr">
                      <a:noFill/>
                      <a:prstDash val="solid"/>
                    </a:lnL>
                    <a:lnR w="9525" cap="flat" cmpd="sng" algn="ctr">
                      <a:noFill/>
                      <a:prstDash val="solid"/>
                    </a:lnR>
                    <a:lnT w="10795" cap="flat" cmpd="sng" algn="ctr">
                      <a:noFill/>
                      <a:prstDash val="solid"/>
                    </a:lnT>
                    <a:lnB w="9525" cap="flat" cmpd="sng" algn="ctr">
                      <a:noFill/>
                      <a:prstDash val="soli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10001"/>
                  </a:ext>
                </a:extLst>
              </a:tr>
            </a:tbl>
          </a:graphicData>
        </a:graphic>
      </p:graphicFrame>
      <p:sp>
        <p:nvSpPr>
          <p:cNvPr id="126" name="Rectangle 125"/>
          <p:cNvSpPr/>
          <p:nvPr/>
        </p:nvSpPr>
        <p:spPr bwMode="auto">
          <a:xfrm>
            <a:off x="7769651" y="3675792"/>
            <a:ext cx="2188051" cy="47662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44" rIns="0" bIns="47544" numCol="1" rtlCol="0" anchor="b" anchorCtr="0" compatLnSpc="1">
            <a:prstTxWarp prst="textNoShape">
              <a:avLst/>
            </a:prstTxWarp>
          </a:bodyPr>
          <a:lstStyle/>
          <a:p>
            <a:pPr algn="ctr" defTabSz="950481" fontAlgn="base">
              <a:spcBef>
                <a:spcPct val="0"/>
              </a:spcBef>
              <a:spcAft>
                <a:spcPct val="0"/>
              </a:spcAft>
            </a:pPr>
            <a:r>
              <a:rPr lang="en-US" sz="2040" dirty="0">
                <a:solidFill>
                  <a:srgbClr val="494949"/>
                </a:solidFill>
                <a:latin typeface="Segoe UI"/>
                <a:cs typeface="Segoe UI Light" panose="020B0502040204020203" pitchFamily="34" charset="0"/>
              </a:rPr>
              <a:t>Result Set</a:t>
            </a:r>
          </a:p>
        </p:txBody>
      </p:sp>
      <p:sp>
        <p:nvSpPr>
          <p:cNvPr id="127" name="Rectangle 126"/>
          <p:cNvSpPr/>
          <p:nvPr/>
        </p:nvSpPr>
        <p:spPr bwMode="auto">
          <a:xfrm>
            <a:off x="2111464" y="3704225"/>
            <a:ext cx="2188051" cy="47662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44" rIns="0" bIns="47544" numCol="1" rtlCol="0" anchor="b" anchorCtr="0" compatLnSpc="1">
            <a:prstTxWarp prst="textNoShape">
              <a:avLst/>
            </a:prstTxWarp>
          </a:bodyPr>
          <a:lstStyle/>
          <a:p>
            <a:pPr algn="ctr" defTabSz="950481" fontAlgn="base">
              <a:spcBef>
                <a:spcPct val="0"/>
              </a:spcBef>
              <a:spcAft>
                <a:spcPct val="0"/>
              </a:spcAft>
            </a:pPr>
            <a:r>
              <a:rPr lang="en-US" sz="2448" dirty="0">
                <a:solidFill>
                  <a:srgbClr val="494949"/>
                </a:solidFill>
                <a:latin typeface="Segoe UI"/>
                <a:cs typeface="Segoe UI Light" panose="020B0502040204020203" pitchFamily="34" charset="0"/>
              </a:rPr>
              <a:t>Result Set</a:t>
            </a:r>
          </a:p>
        </p:txBody>
      </p:sp>
      <p:sp>
        <p:nvSpPr>
          <p:cNvPr id="128" name="TextBox 127"/>
          <p:cNvSpPr txBox="1"/>
          <p:nvPr/>
        </p:nvSpPr>
        <p:spPr>
          <a:xfrm>
            <a:off x="465945" y="2210035"/>
            <a:ext cx="6530592" cy="350180"/>
          </a:xfrm>
          <a:prstGeom prst="rect">
            <a:avLst/>
          </a:prstGeom>
          <a:solidFill>
            <a:schemeClr val="bg2"/>
          </a:solidFill>
        </p:spPr>
        <p:txBody>
          <a:bodyPr wrap="square" rtlCol="0">
            <a:spAutoFit/>
          </a:bodyPr>
          <a:lstStyle/>
          <a:p>
            <a:pPr algn="ctr" defTabSz="931326" fontAlgn="base">
              <a:spcBef>
                <a:spcPct val="0"/>
              </a:spcBef>
              <a:spcAft>
                <a:spcPct val="0"/>
              </a:spcAft>
            </a:pPr>
            <a:r>
              <a:rPr lang="en-US" sz="1632" b="1" dirty="0">
                <a:solidFill>
                  <a:srgbClr val="0072C6"/>
                </a:solidFill>
                <a:latin typeface="Segoe UI"/>
                <a:cs typeface="Segoe UI Light" panose="020B0502040204020203" pitchFamily="34" charset="0"/>
              </a:rPr>
              <a:t>Trusted—Client</a:t>
            </a:r>
          </a:p>
        </p:txBody>
      </p:sp>
      <p:graphicFrame>
        <p:nvGraphicFramePr>
          <p:cNvPr id="129" name="Table 128"/>
          <p:cNvGraphicFramePr>
            <a:graphicFrameLocks noGrp="1"/>
          </p:cNvGraphicFramePr>
          <p:nvPr>
            <p:extLst/>
          </p:nvPr>
        </p:nvGraphicFramePr>
        <p:xfrm>
          <a:off x="6642371" y="5447443"/>
          <a:ext cx="5518383" cy="746002"/>
        </p:xfrm>
        <a:graphic>
          <a:graphicData uri="http://schemas.openxmlformats.org/drawingml/2006/table">
            <a:tbl>
              <a:tblPr firstRow="1">
                <a:tableStyleId>{3C2FFA5D-87B4-456A-9821-1D502468CF0F}</a:tableStyleId>
              </a:tblPr>
              <a:tblGrid>
                <a:gridCol w="2074080">
                  <a:extLst>
                    <a:ext uri="{9D8B030D-6E8A-4147-A177-3AD203B41FA5}">
                      <a16:colId xmlns:a16="http://schemas.microsoft.com/office/drawing/2014/main" val="20000"/>
                    </a:ext>
                  </a:extLst>
                </a:gridCol>
                <a:gridCol w="1988473">
                  <a:extLst>
                    <a:ext uri="{9D8B030D-6E8A-4147-A177-3AD203B41FA5}">
                      <a16:colId xmlns:a16="http://schemas.microsoft.com/office/drawing/2014/main" val="20001"/>
                    </a:ext>
                  </a:extLst>
                </a:gridCol>
                <a:gridCol w="1455830">
                  <a:extLst>
                    <a:ext uri="{9D8B030D-6E8A-4147-A177-3AD203B41FA5}">
                      <a16:colId xmlns:a16="http://schemas.microsoft.com/office/drawing/2014/main" val="20002"/>
                    </a:ext>
                  </a:extLst>
                </a:gridCol>
              </a:tblGrid>
              <a:tr h="373001">
                <a:tc>
                  <a:txBody>
                    <a:bodyPr/>
                    <a:lstStyle/>
                    <a:p>
                      <a:r>
                        <a:rPr lang="en-US" sz="1800" dirty="0" smtClean="0"/>
                        <a:t>Name</a:t>
                      </a:r>
                      <a:endParaRPr lang="en-US" sz="1800" dirty="0"/>
                    </a:p>
                  </a:txBody>
                  <a:tcPr marL="93221" marR="93221" marT="46610" marB="46610">
                    <a:lnL w="9525" cap="flat" cmpd="sng" algn="ctr">
                      <a:noFill/>
                      <a:prstDash val="solid"/>
                    </a:lnL>
                    <a:lnR w="12700" cap="flat" cmpd="sng" algn="ctr">
                      <a:solidFill>
                        <a:srgbClr val="D2D2D2"/>
                      </a:solidFill>
                      <a:prstDash val="solid"/>
                      <a:round/>
                      <a:headEnd type="none" w="med" len="med"/>
                      <a:tailEnd type="none" w="med" len="med"/>
                    </a:lnR>
                    <a:lnT w="9525" cap="flat" cmpd="sng" algn="ctr">
                      <a:noFill/>
                      <a:prstDash val="solid"/>
                    </a:lnT>
                    <a:lnB w="10795" cap="flat" cmpd="sng" algn="ctr">
                      <a:noFill/>
                      <a:prstDash val="solid"/>
                    </a:lnB>
                    <a:lnTlToBr w="12700" cmpd="sng">
                      <a:noFill/>
                      <a:prstDash val="solid"/>
                    </a:lnTlToBr>
                    <a:lnBlToTr w="12700" cmpd="sng">
                      <a:noFill/>
                      <a:prstDash val="solid"/>
                    </a:lnBlToTr>
                  </a:tcPr>
                </a:tc>
                <a:tc>
                  <a:txBody>
                    <a:bodyPr/>
                    <a:lstStyle/>
                    <a:p>
                      <a:r>
                        <a:rPr lang="en-US" sz="1800" dirty="0" smtClean="0"/>
                        <a:t>SSN</a:t>
                      </a:r>
                      <a:endParaRPr lang="en-US" sz="1800" dirty="0"/>
                    </a:p>
                  </a:txBody>
                  <a:tcPr marL="93221" marR="93221" marT="46610" marB="46610">
                    <a:lnL w="12700" cap="flat" cmpd="sng" algn="ctr">
                      <a:solidFill>
                        <a:srgbClr val="D2D2D2"/>
                      </a:solidFill>
                      <a:prstDash val="solid"/>
                      <a:round/>
                      <a:headEnd type="none" w="med" len="med"/>
                      <a:tailEnd type="none" w="med" len="med"/>
                    </a:lnL>
                    <a:lnR w="12700" cap="flat" cmpd="sng" algn="ctr">
                      <a:solidFill>
                        <a:srgbClr val="D2D2D2"/>
                      </a:solidFill>
                      <a:prstDash val="solid"/>
                      <a:round/>
                      <a:headEnd type="none" w="med" len="med"/>
                      <a:tailEnd type="none" w="med" len="med"/>
                    </a:lnR>
                    <a:lnT w="9525" cap="flat" cmpd="sng" algn="ctr">
                      <a:noFill/>
                      <a:prstDash val="solid"/>
                    </a:lnT>
                    <a:lnB w="10795" cap="flat" cmpd="sng" algn="ctr">
                      <a:noFill/>
                      <a:prstDash val="solid"/>
                    </a:lnB>
                    <a:lnTlToBr w="12700" cmpd="sng">
                      <a:noFill/>
                      <a:prstDash val="solid"/>
                    </a:lnTlToBr>
                    <a:lnBlToTr w="12700" cmpd="sng">
                      <a:noFill/>
                      <a:prstDash val="solid"/>
                    </a:lnBlToTr>
                  </a:tcPr>
                </a:tc>
                <a:tc>
                  <a:txBody>
                    <a:bodyPr/>
                    <a:lstStyle/>
                    <a:p>
                      <a:r>
                        <a:rPr lang="en-US" sz="1800" dirty="0" smtClean="0"/>
                        <a:t>Country</a:t>
                      </a:r>
                      <a:endParaRPr lang="en-US" sz="1800" dirty="0"/>
                    </a:p>
                  </a:txBody>
                  <a:tcPr marL="93221" marR="93221" marT="46610" marB="46610">
                    <a:lnL w="12700" cap="flat" cmpd="sng" algn="ctr">
                      <a:solidFill>
                        <a:srgbClr val="D2D2D2"/>
                      </a:solidFill>
                      <a:prstDash val="solid"/>
                      <a:round/>
                      <a:headEnd type="none" w="med" len="med"/>
                      <a:tailEnd type="none" w="med" len="med"/>
                    </a:lnL>
                    <a:lnR w="9525" cap="flat" cmpd="sng" algn="ctr">
                      <a:noFill/>
                      <a:prstDash val="solid"/>
                    </a:lnR>
                    <a:lnT w="9525" cap="flat" cmpd="sng" algn="ctr">
                      <a:noFill/>
                      <a:prstDash val="solid"/>
                    </a:lnT>
                    <a:lnB w="10795" cap="flat" cmpd="sng" algn="ctr">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3001">
                <a:tc>
                  <a:txBody>
                    <a:bodyPr/>
                    <a:lstStyle/>
                    <a:p>
                      <a:r>
                        <a:rPr lang="en-US" sz="1800" dirty="0" smtClean="0">
                          <a:solidFill>
                            <a:schemeClr val="bg1">
                              <a:lumMod val="50000"/>
                            </a:schemeClr>
                          </a:solidFill>
                        </a:rPr>
                        <a:t>0x19ca706fbd9a</a:t>
                      </a:r>
                      <a:endParaRPr lang="en-US" sz="1800" dirty="0">
                        <a:solidFill>
                          <a:schemeClr val="bg1">
                            <a:lumMod val="50000"/>
                          </a:schemeClr>
                        </a:solidFill>
                      </a:endParaRPr>
                    </a:p>
                  </a:txBody>
                  <a:tcPr marL="93221" marR="93221" marT="46610" marB="46610">
                    <a:lnL w="9525" cap="flat" cmpd="sng" algn="ctr">
                      <a:noFill/>
                      <a:prstDash val="solid"/>
                    </a:lnL>
                    <a:lnR w="12700" cap="flat" cmpd="sng" algn="ctr">
                      <a:solidFill>
                        <a:srgbClr val="D2D2D2"/>
                      </a:solidFill>
                      <a:prstDash val="solid"/>
                      <a:round/>
                      <a:headEnd type="none" w="med" len="med"/>
                      <a:tailEnd type="none" w="med" len="med"/>
                    </a:lnR>
                    <a:lnT w="10795" cap="flat" cmpd="sng" algn="ctr">
                      <a:noFill/>
                      <a:prstDash val="solid"/>
                    </a:lnT>
                    <a:lnB w="9525" cap="flat" cmpd="sng" algn="ctr">
                      <a:noFill/>
                      <a:prstDash val="solid"/>
                    </a:lnB>
                    <a:lnTlToBr w="12700" cmpd="sng">
                      <a:noFill/>
                      <a:prstDash val="solid"/>
                    </a:lnTlToBr>
                    <a:lnBlToTr w="12700" cmpd="sng">
                      <a:noFill/>
                      <a:prstDash val="solid"/>
                    </a:lnBlToTr>
                    <a:solidFill>
                      <a:srgbClr val="D2D2D2"/>
                    </a:solidFill>
                  </a:tcPr>
                </a:tc>
                <a:tc>
                  <a:txBody>
                    <a:bodyPr/>
                    <a:lstStyle/>
                    <a:p>
                      <a:r>
                        <a:rPr lang="en-US" sz="1800" dirty="0" smtClean="0">
                          <a:solidFill>
                            <a:schemeClr val="bg1">
                              <a:lumMod val="50000"/>
                            </a:schemeClr>
                          </a:solidFill>
                        </a:rPr>
                        <a:t>0x7ff654ae6d</a:t>
                      </a:r>
                      <a:endParaRPr lang="en-US" sz="1800" dirty="0">
                        <a:solidFill>
                          <a:schemeClr val="bg1">
                            <a:lumMod val="50000"/>
                          </a:schemeClr>
                        </a:solidFill>
                      </a:endParaRPr>
                    </a:p>
                  </a:txBody>
                  <a:tcPr marL="93221" marR="93221" marT="46610" marB="46610">
                    <a:lnL w="12700" cap="flat" cmpd="sng" algn="ctr">
                      <a:solidFill>
                        <a:srgbClr val="D2D2D2"/>
                      </a:solidFill>
                      <a:prstDash val="solid"/>
                      <a:round/>
                      <a:headEnd type="none" w="med" len="med"/>
                      <a:tailEnd type="none" w="med" len="med"/>
                    </a:lnL>
                    <a:lnR w="12700" cap="flat" cmpd="sng" algn="ctr">
                      <a:solidFill>
                        <a:srgbClr val="D2D2D2"/>
                      </a:solidFill>
                      <a:prstDash val="solid"/>
                      <a:round/>
                      <a:headEnd type="none" w="med" len="med"/>
                      <a:tailEnd type="none" w="med" len="med"/>
                    </a:lnR>
                    <a:lnT w="10795" cap="flat" cmpd="sng" algn="ctr">
                      <a:noFill/>
                      <a:prstDash val="solid"/>
                    </a:lnT>
                    <a:lnB w="9525" cap="flat" cmpd="sng" algn="ctr">
                      <a:noFill/>
                      <a:prstDash val="solid"/>
                    </a:lnB>
                    <a:lnTlToBr w="12700" cmpd="sng">
                      <a:noFill/>
                      <a:prstDash val="solid"/>
                    </a:lnTlToBr>
                    <a:lnBlToTr w="12700" cmpd="sng">
                      <a:noFill/>
                      <a:prstDash val="solid"/>
                    </a:lnBlToTr>
                    <a:solidFill>
                      <a:srgbClr val="D2D2D2"/>
                    </a:solidFill>
                  </a:tcPr>
                </a:tc>
                <a:tc>
                  <a:txBody>
                    <a:bodyPr/>
                    <a:lstStyle/>
                    <a:p>
                      <a:r>
                        <a:rPr lang="en-US" sz="1800" dirty="0" smtClean="0">
                          <a:solidFill>
                            <a:schemeClr val="bg1">
                              <a:lumMod val="50000"/>
                            </a:schemeClr>
                          </a:solidFill>
                        </a:rPr>
                        <a:t>USA</a:t>
                      </a:r>
                      <a:endParaRPr lang="en-US" sz="1800" dirty="0">
                        <a:solidFill>
                          <a:schemeClr val="bg1">
                            <a:lumMod val="50000"/>
                          </a:schemeClr>
                        </a:solidFill>
                      </a:endParaRPr>
                    </a:p>
                  </a:txBody>
                  <a:tcPr marL="93221" marR="93221" marT="46610" marB="46610">
                    <a:lnL w="12700" cap="flat" cmpd="sng" algn="ctr">
                      <a:solidFill>
                        <a:srgbClr val="D2D2D2"/>
                      </a:solidFill>
                      <a:prstDash val="solid"/>
                      <a:round/>
                      <a:headEnd type="none" w="med" len="med"/>
                      <a:tailEnd type="none" w="med" len="med"/>
                    </a:lnL>
                    <a:lnR w="9525" cap="flat" cmpd="sng" algn="ctr">
                      <a:noFill/>
                      <a:prstDash val="solid"/>
                    </a:lnR>
                    <a:lnT w="10795" cap="flat" cmpd="sng" algn="ctr">
                      <a:noFill/>
                      <a:prstDash val="solid"/>
                    </a:lnT>
                    <a:lnB w="9525" cap="flat" cmpd="sng" algn="ctr">
                      <a:noFill/>
                      <a:prstDash val="solid"/>
                    </a:lnB>
                    <a:lnTlToBr w="12700" cmpd="sng">
                      <a:noFill/>
                      <a:prstDash val="solid"/>
                    </a:lnTlToBr>
                    <a:lnBlToTr w="12700" cmpd="sng">
                      <a:noFill/>
                      <a:prstDash val="solid"/>
                    </a:lnBlToTr>
                    <a:solidFill>
                      <a:srgbClr val="D2D2D2"/>
                    </a:solidFill>
                  </a:tcPr>
                </a:tc>
                <a:extLst>
                  <a:ext uri="{0D108BD9-81ED-4DB2-BD59-A6C34878D82A}">
                    <a16:rowId xmlns:a16="http://schemas.microsoft.com/office/drawing/2014/main" val="10001"/>
                  </a:ext>
                </a:extLst>
              </a:tr>
            </a:tbl>
          </a:graphicData>
        </a:graphic>
      </p:graphicFrame>
      <p:sp>
        <p:nvSpPr>
          <p:cNvPr id="130" name="Rectangle 129"/>
          <p:cNvSpPr/>
          <p:nvPr/>
        </p:nvSpPr>
        <p:spPr bwMode="auto">
          <a:xfrm>
            <a:off x="8307537" y="4970349"/>
            <a:ext cx="2188051" cy="476624"/>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44" rIns="0" bIns="47544" numCol="1" rtlCol="0" anchor="b" anchorCtr="0" compatLnSpc="1">
            <a:prstTxWarp prst="textNoShape">
              <a:avLst/>
            </a:prstTxWarp>
          </a:bodyPr>
          <a:lstStyle/>
          <a:p>
            <a:pPr algn="ctr" defTabSz="950481" fontAlgn="base">
              <a:spcBef>
                <a:spcPct val="0"/>
              </a:spcBef>
              <a:spcAft>
                <a:spcPct val="0"/>
              </a:spcAft>
            </a:pPr>
            <a:r>
              <a:rPr lang="en-US" sz="2040" dirty="0">
                <a:solidFill>
                  <a:srgbClr val="494949"/>
                </a:solidFill>
                <a:latin typeface="Segoe UI"/>
                <a:cs typeface="Segoe UI Light" panose="020B0502040204020203" pitchFamily="34" charset="0"/>
              </a:rPr>
              <a:t>dbo.Customers</a:t>
            </a:r>
          </a:p>
        </p:txBody>
      </p:sp>
      <p:grpSp>
        <p:nvGrpSpPr>
          <p:cNvPr id="131" name="Group 130"/>
          <p:cNvGrpSpPr/>
          <p:nvPr/>
        </p:nvGrpSpPr>
        <p:grpSpPr>
          <a:xfrm>
            <a:off x="5466535" y="5587247"/>
            <a:ext cx="1237329" cy="477560"/>
            <a:chOff x="5421753" y="5838209"/>
            <a:chExt cx="1213694" cy="468439"/>
          </a:xfrm>
        </p:grpSpPr>
        <p:sp>
          <p:nvSpPr>
            <p:cNvPr id="132" name="TextBox 131"/>
            <p:cNvSpPr txBox="1"/>
            <p:nvPr/>
          </p:nvSpPr>
          <p:spPr>
            <a:xfrm>
              <a:off x="5421753" y="5838209"/>
              <a:ext cx="965970" cy="312073"/>
            </a:xfrm>
            <a:prstGeom prst="rect">
              <a:avLst/>
            </a:prstGeom>
            <a:noFill/>
          </p:spPr>
          <p:txBody>
            <a:bodyPr wrap="none" rtlCol="0">
              <a:spAutoFit/>
            </a:bodyPr>
            <a:lstStyle/>
            <a:p>
              <a:pPr defTabSz="931326" fontAlgn="base">
                <a:spcBef>
                  <a:spcPct val="0"/>
                </a:spcBef>
                <a:spcAft>
                  <a:spcPct val="0"/>
                </a:spcAft>
              </a:pPr>
              <a:r>
                <a:rPr lang="en-US" sz="1428" i="1" dirty="0" err="1">
                  <a:solidFill>
                    <a:srgbClr val="494949"/>
                  </a:solidFill>
                  <a:latin typeface="Segoe UI"/>
                </a:rPr>
                <a:t>ciphertex</a:t>
              </a:r>
              <a:r>
                <a:rPr lang="en-US" sz="1428" i="1" dirty="0" err="1">
                  <a:solidFill>
                    <a:srgbClr val="000000"/>
                  </a:solidFill>
                  <a:latin typeface="Segoe UI"/>
                </a:rPr>
                <a:t>t</a:t>
              </a:r>
              <a:endParaRPr lang="en-US" sz="1428" i="1" dirty="0">
                <a:solidFill>
                  <a:srgbClr val="000000"/>
                </a:solidFill>
                <a:latin typeface="Segoe UI"/>
              </a:endParaRPr>
            </a:p>
          </p:txBody>
        </p:sp>
        <p:cxnSp>
          <p:nvCxnSpPr>
            <p:cNvPr id="134" name="Straight Connector 133"/>
            <p:cNvCxnSpPr/>
            <p:nvPr/>
          </p:nvCxnSpPr>
          <p:spPr>
            <a:xfrm>
              <a:off x="6035612" y="6144921"/>
              <a:ext cx="599835" cy="1617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6" name="Rectangle 135"/>
          <p:cNvSpPr/>
          <p:nvPr/>
        </p:nvSpPr>
        <p:spPr>
          <a:xfrm>
            <a:off x="7426862" y="2896703"/>
            <a:ext cx="5825974" cy="478442"/>
          </a:xfrm>
          <a:prstGeom prst="rect">
            <a:avLst/>
          </a:prstGeom>
        </p:spPr>
        <p:txBody>
          <a:bodyPr wrap="square">
            <a:spAutoFit/>
          </a:bodyPr>
          <a:lstStyle/>
          <a:p>
            <a:pPr defTabSz="931326" fontAlgn="base">
              <a:spcBef>
                <a:spcPct val="0"/>
              </a:spcBef>
              <a:spcAft>
                <a:spcPct val="0"/>
              </a:spcAft>
            </a:pPr>
            <a:r>
              <a:rPr lang="en-US" sz="1224" dirty="0">
                <a:solidFill>
                  <a:srgbClr val="494949"/>
                </a:solidFill>
                <a:highlight>
                  <a:srgbClr val="FFFFFF"/>
                </a:highlight>
                <a:latin typeface="Consolas" panose="020B0609020204030204" pitchFamily="49" charset="0"/>
              </a:rPr>
              <a:t>"SELECT Name FROM Customers WHERE SSN = @SSN", </a:t>
            </a:r>
          </a:p>
          <a:p>
            <a:pPr defTabSz="931326" fontAlgn="base">
              <a:spcBef>
                <a:spcPct val="0"/>
              </a:spcBef>
              <a:spcAft>
                <a:spcPct val="0"/>
              </a:spcAft>
            </a:pPr>
            <a:r>
              <a:rPr lang="en-US" sz="1224" b="1" dirty="0">
                <a:solidFill>
                  <a:srgbClr val="494949"/>
                </a:solidFill>
                <a:highlight>
                  <a:srgbClr val="FFFFFF"/>
                </a:highlight>
                <a:latin typeface="Consolas" panose="020B0609020204030204" pitchFamily="49" charset="0"/>
              </a:rPr>
              <a:t>0x7ff654ae6d</a:t>
            </a:r>
          </a:p>
        </p:txBody>
      </p:sp>
      <p:grpSp>
        <p:nvGrpSpPr>
          <p:cNvPr id="5" name="Group 4"/>
          <p:cNvGrpSpPr/>
          <p:nvPr/>
        </p:nvGrpSpPr>
        <p:grpSpPr>
          <a:xfrm>
            <a:off x="8593119" y="3269749"/>
            <a:ext cx="1595431" cy="377425"/>
            <a:chOff x="8424527" y="3205928"/>
            <a:chExt cx="1564290" cy="370058"/>
          </a:xfrm>
        </p:grpSpPr>
        <p:sp>
          <p:nvSpPr>
            <p:cNvPr id="137" name="TextBox 136"/>
            <p:cNvSpPr txBox="1"/>
            <p:nvPr/>
          </p:nvSpPr>
          <p:spPr>
            <a:xfrm>
              <a:off x="9022847" y="3263913"/>
              <a:ext cx="965970" cy="312073"/>
            </a:xfrm>
            <a:prstGeom prst="rect">
              <a:avLst/>
            </a:prstGeom>
            <a:noFill/>
          </p:spPr>
          <p:txBody>
            <a:bodyPr wrap="none" rtlCol="0">
              <a:spAutoFit/>
            </a:bodyPr>
            <a:lstStyle/>
            <a:p>
              <a:pPr defTabSz="931326" fontAlgn="base">
                <a:spcBef>
                  <a:spcPct val="0"/>
                </a:spcBef>
                <a:spcAft>
                  <a:spcPct val="0"/>
                </a:spcAft>
              </a:pPr>
              <a:r>
                <a:rPr lang="en-US" sz="1428" i="1" dirty="0" err="1">
                  <a:solidFill>
                    <a:srgbClr val="494949"/>
                  </a:solidFill>
                  <a:latin typeface="Segoe UI"/>
                </a:rPr>
                <a:t>ciphertext</a:t>
              </a:r>
              <a:endParaRPr lang="en-US" sz="1428" i="1" dirty="0">
                <a:solidFill>
                  <a:srgbClr val="494949"/>
                </a:solidFill>
                <a:latin typeface="Segoe UI"/>
              </a:endParaRPr>
            </a:p>
          </p:txBody>
        </p:sp>
        <p:cxnSp>
          <p:nvCxnSpPr>
            <p:cNvPr id="138" name="Straight Connector 137"/>
            <p:cNvCxnSpPr/>
            <p:nvPr/>
          </p:nvCxnSpPr>
          <p:spPr>
            <a:xfrm>
              <a:off x="8424527" y="3205928"/>
              <a:ext cx="598320" cy="1987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9" name="Rectangle 138"/>
          <p:cNvSpPr/>
          <p:nvPr/>
        </p:nvSpPr>
        <p:spPr>
          <a:xfrm>
            <a:off x="465945" y="2896703"/>
            <a:ext cx="4811494" cy="478442"/>
          </a:xfrm>
          <a:prstGeom prst="rect">
            <a:avLst/>
          </a:prstGeom>
          <a:ln>
            <a:noFill/>
          </a:ln>
        </p:spPr>
        <p:txBody>
          <a:bodyPr wrap="square">
            <a:spAutoFit/>
          </a:bodyPr>
          <a:lstStyle/>
          <a:p>
            <a:pPr defTabSz="931326" fontAlgn="base">
              <a:spcBef>
                <a:spcPct val="0"/>
              </a:spcBef>
              <a:spcAft>
                <a:spcPct val="0"/>
              </a:spcAft>
            </a:pPr>
            <a:r>
              <a:rPr lang="en-US" sz="1224" dirty="0">
                <a:solidFill>
                  <a:srgbClr val="494949"/>
                </a:solidFill>
                <a:highlight>
                  <a:srgbClr val="FFFFFF"/>
                </a:highlight>
                <a:latin typeface="Consolas" panose="020B0609020204030204" pitchFamily="49" charset="0"/>
              </a:rPr>
              <a:t>"SELECT Name FROM Customers WHERE SSN = @SSN",</a:t>
            </a:r>
          </a:p>
          <a:p>
            <a:pPr defTabSz="931326" fontAlgn="base">
              <a:spcBef>
                <a:spcPct val="0"/>
              </a:spcBef>
              <a:spcAft>
                <a:spcPct val="0"/>
              </a:spcAft>
            </a:pPr>
            <a:r>
              <a:rPr lang="en-US" sz="1224" b="1" dirty="0">
                <a:solidFill>
                  <a:srgbClr val="494949"/>
                </a:solidFill>
                <a:highlight>
                  <a:srgbClr val="FFFFFF"/>
                </a:highlight>
                <a:latin typeface="Consolas" panose="020B0609020204030204" pitchFamily="49" charset="0"/>
              </a:rPr>
              <a:t>"111-22-3333"</a:t>
            </a:r>
          </a:p>
        </p:txBody>
      </p:sp>
      <p:sp>
        <p:nvSpPr>
          <p:cNvPr id="3" name="TextBox 2"/>
          <p:cNvSpPr txBox="1"/>
          <p:nvPr/>
        </p:nvSpPr>
        <p:spPr>
          <a:xfrm>
            <a:off x="278011" y="1202421"/>
            <a:ext cx="11879336" cy="992560"/>
          </a:xfrm>
          <a:prstGeom prst="rect">
            <a:avLst/>
          </a:prstGeom>
          <a:noFill/>
        </p:spPr>
        <p:txBody>
          <a:bodyPr wrap="square" lIns="186441" tIns="149154" rIns="186441" bIns="149154" rtlCol="0">
            <a:spAutoFit/>
          </a:bodyPr>
          <a:lstStyle/>
          <a:p>
            <a:pPr marL="0" lvl="1" indent="-7935" defTabSz="931326" fontAlgn="base">
              <a:lnSpc>
                <a:spcPct val="90000"/>
              </a:lnSpc>
              <a:spcBef>
                <a:spcPct val="0"/>
              </a:spcBef>
              <a:spcAft>
                <a:spcPts val="612"/>
              </a:spcAft>
            </a:pPr>
            <a:r>
              <a:rPr lang="en-US" sz="2448" dirty="0">
                <a:solidFill>
                  <a:srgbClr val="0072C6"/>
                </a:solidFill>
                <a:latin typeface="Segoe UI Light"/>
              </a:rPr>
              <a:t>Encrypted sensitive data and its corresponding keys are never seen in plaintext in SQL Server</a:t>
            </a:r>
          </a:p>
        </p:txBody>
      </p:sp>
      <p:sp>
        <p:nvSpPr>
          <p:cNvPr id="30" name="Rectangle 29"/>
          <p:cNvSpPr/>
          <p:nvPr/>
        </p:nvSpPr>
        <p:spPr bwMode="auto">
          <a:xfrm>
            <a:off x="3529" y="6444709"/>
            <a:ext cx="4142257" cy="54832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ctr" anchorCtr="0" forceAA="0" compatLnSpc="1">
            <a:prstTxWarp prst="textNoShape">
              <a:avLst/>
            </a:prstTxWarp>
            <a:noAutofit/>
          </a:bodyPr>
          <a:lstStyle/>
          <a:p>
            <a:pPr defTabSz="776180">
              <a:lnSpc>
                <a:spcPct val="90000"/>
              </a:lnSpc>
              <a:defRPr/>
            </a:pPr>
            <a:r>
              <a:rPr lang="en-US" sz="2244" kern="0" dirty="0">
                <a:ln>
                  <a:solidFill>
                    <a:srgbClr val="FFFFFF">
                      <a:alpha val="0"/>
                    </a:srgbClr>
                  </a:solidFill>
                </a:ln>
                <a:solidFill>
                  <a:srgbClr val="0072C6"/>
                </a:solidFill>
                <a:latin typeface="Segoe UI Semibold" panose="020B0702040204020203" pitchFamily="34" charset="0"/>
                <a:ea typeface="MS PGothic" charset="0"/>
                <a:cs typeface="Segoe UI Semibold" panose="020B0702040204020203" pitchFamily="34" charset="0"/>
              </a:rPr>
              <a:t>Mission-critical performance</a:t>
            </a:r>
          </a:p>
        </p:txBody>
      </p:sp>
      <p:pic>
        <p:nvPicPr>
          <p:cNvPr id="7" name="Picture 6"/>
          <p:cNvPicPr>
            <a:picLocks noChangeAspect="1"/>
          </p:cNvPicPr>
          <p:nvPr/>
        </p:nvPicPr>
        <p:blipFill>
          <a:blip r:embed="rId3"/>
          <a:stretch>
            <a:fillRect/>
          </a:stretch>
        </p:blipFill>
        <p:spPr>
          <a:xfrm>
            <a:off x="5701157" y="2934011"/>
            <a:ext cx="600109" cy="716131"/>
          </a:xfrm>
          <a:prstGeom prst="rect">
            <a:avLst/>
          </a:prstGeom>
        </p:spPr>
      </p:pic>
      <p:grpSp>
        <p:nvGrpSpPr>
          <p:cNvPr id="37" name="Group 36"/>
          <p:cNvGrpSpPr/>
          <p:nvPr/>
        </p:nvGrpSpPr>
        <p:grpSpPr>
          <a:xfrm>
            <a:off x="10800222" y="3434068"/>
            <a:ext cx="1268024" cy="1624111"/>
            <a:chOff x="5245102" y="4776156"/>
            <a:chExt cx="774462" cy="1042831"/>
          </a:xfrm>
          <a:solidFill>
            <a:schemeClr val="tx1"/>
          </a:solidFill>
        </p:grpSpPr>
        <p:sp>
          <p:nvSpPr>
            <p:cNvPr id="38" name="Flowchart: Magnetic Disk 47"/>
            <p:cNvSpPr/>
            <p:nvPr/>
          </p:nvSpPr>
          <p:spPr bwMode="auto">
            <a:xfrm>
              <a:off x="5245102" y="5353010"/>
              <a:ext cx="774462" cy="465977"/>
            </a:xfrm>
            <a:prstGeom prst="flowChartMagneticDisk">
              <a:avLst/>
            </a:prstGeom>
            <a:grpFill/>
            <a:ln w="38100" cmpd="sng">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756"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sp>
          <p:nvSpPr>
            <p:cNvPr id="39" name="Flowchart: Magnetic Disk 48"/>
            <p:cNvSpPr/>
            <p:nvPr/>
          </p:nvSpPr>
          <p:spPr bwMode="auto">
            <a:xfrm>
              <a:off x="5245102" y="5064583"/>
              <a:ext cx="774462" cy="465977"/>
            </a:xfrm>
            <a:prstGeom prst="flowChartMagneticDisk">
              <a:avLst/>
            </a:prstGeom>
            <a:grpFill/>
            <a:ln w="38100" cmpd="sng">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756"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sp>
          <p:nvSpPr>
            <p:cNvPr id="40" name="Flowchart: Magnetic Disk 49"/>
            <p:cNvSpPr/>
            <p:nvPr/>
          </p:nvSpPr>
          <p:spPr bwMode="auto">
            <a:xfrm>
              <a:off x="5245102" y="4776156"/>
              <a:ext cx="774462" cy="465977"/>
            </a:xfrm>
            <a:prstGeom prst="flowChartMagneticDisk">
              <a:avLst/>
            </a:prstGeom>
            <a:grpFill/>
            <a:ln w="38100" cmpd="sng">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756"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grpSp>
      <p:pic>
        <p:nvPicPr>
          <p:cNvPr id="8" name="Picture 7"/>
          <p:cNvPicPr>
            <a:picLocks noChangeAspect="1"/>
          </p:cNvPicPr>
          <p:nvPr/>
        </p:nvPicPr>
        <p:blipFill>
          <a:blip r:embed="rId4"/>
          <a:stretch>
            <a:fillRect/>
          </a:stretch>
        </p:blipFill>
        <p:spPr>
          <a:xfrm>
            <a:off x="11204937" y="3894343"/>
            <a:ext cx="445712" cy="603287"/>
          </a:xfrm>
          <a:prstGeom prst="rect">
            <a:avLst/>
          </a:prstGeom>
        </p:spPr>
      </p:pic>
    </p:spTree>
    <p:extLst>
      <p:ext uri="{BB962C8B-B14F-4D97-AF65-F5344CB8AC3E}">
        <p14:creationId xmlns:p14="http://schemas.microsoft.com/office/powerpoint/2010/main" val="19403606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9"/>
                                        </p:tgtEl>
                                        <p:attrNameLst>
                                          <p:attrName>style.visibility</p:attrName>
                                        </p:attrNameLst>
                                      </p:cBhvr>
                                      <p:to>
                                        <p:strVal val="visible"/>
                                      </p:to>
                                    </p:set>
                                    <p:animEffect transition="in" filter="fade">
                                      <p:cBhvr>
                                        <p:cTn id="7" dur="500"/>
                                        <p:tgtEl>
                                          <p:spTgt spid="13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9"/>
                                        </p:tgtEl>
                                        <p:attrNameLst>
                                          <p:attrName>style.visibility</p:attrName>
                                        </p:attrNameLst>
                                      </p:cBhvr>
                                      <p:to>
                                        <p:strVal val="visible"/>
                                      </p:to>
                                    </p:set>
                                    <p:animEffect transition="in" filter="wipe(left)">
                                      <p:cBhvr>
                                        <p:cTn id="11" dur="500"/>
                                        <p:tgtEl>
                                          <p:spTgt spid="11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20"/>
                                        </p:tgtEl>
                                        <p:attrNameLst>
                                          <p:attrName>style.visibility</p:attrName>
                                        </p:attrNameLst>
                                      </p:cBhvr>
                                      <p:to>
                                        <p:strVal val="visible"/>
                                      </p:to>
                                    </p:set>
                                    <p:animEffect transition="in" filter="wipe(left)">
                                      <p:cBhvr>
                                        <p:cTn id="16" dur="500"/>
                                        <p:tgtEl>
                                          <p:spTgt spid="120"/>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36"/>
                                        </p:tgtEl>
                                        <p:attrNameLst>
                                          <p:attrName>style.visibility</p:attrName>
                                        </p:attrNameLst>
                                      </p:cBhvr>
                                      <p:to>
                                        <p:strVal val="visible"/>
                                      </p:to>
                                    </p:set>
                                    <p:animEffect transition="in" filter="fade">
                                      <p:cBhvr>
                                        <p:cTn id="20" dur="500"/>
                                        <p:tgtEl>
                                          <p:spTgt spid="136"/>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0"/>
                                        </p:tgtEl>
                                        <p:attrNameLst>
                                          <p:attrName>style.visibility</p:attrName>
                                        </p:attrNameLst>
                                      </p:cBhvr>
                                      <p:to>
                                        <p:strVal val="visible"/>
                                      </p:to>
                                    </p:set>
                                    <p:animEffect transition="in" filter="fade">
                                      <p:cBhvr>
                                        <p:cTn id="29" dur="500"/>
                                        <p:tgtEl>
                                          <p:spTgt spid="130"/>
                                        </p:tgtEl>
                                      </p:cBhvr>
                                    </p:animEffect>
                                  </p:childTnLst>
                                </p:cTn>
                              </p:par>
                              <p:par>
                                <p:cTn id="30" presetID="10" presetClass="entr" presetSubtype="0" fill="hold" nodeType="withEffect">
                                  <p:stCondLst>
                                    <p:cond delay="0"/>
                                  </p:stCondLst>
                                  <p:childTnLst>
                                    <p:set>
                                      <p:cBhvr>
                                        <p:cTn id="31" dur="1" fill="hold">
                                          <p:stCondLst>
                                            <p:cond delay="0"/>
                                          </p:stCondLst>
                                        </p:cTn>
                                        <p:tgtEl>
                                          <p:spTgt spid="129"/>
                                        </p:tgtEl>
                                        <p:attrNameLst>
                                          <p:attrName>style.visibility</p:attrName>
                                        </p:attrNameLst>
                                      </p:cBhvr>
                                      <p:to>
                                        <p:strVal val="visible"/>
                                      </p:to>
                                    </p:set>
                                    <p:animEffect transition="in" filter="fade">
                                      <p:cBhvr>
                                        <p:cTn id="32" dur="500"/>
                                        <p:tgtEl>
                                          <p:spTgt spid="129"/>
                                        </p:tgtEl>
                                      </p:cBhvr>
                                    </p:animEffect>
                                  </p:childTnLst>
                                </p:cTn>
                              </p:par>
                              <p:par>
                                <p:cTn id="33" presetID="10" presetClass="entr" presetSubtype="0" fill="hold" nodeType="withEffect">
                                  <p:stCondLst>
                                    <p:cond delay="0"/>
                                  </p:stCondLst>
                                  <p:childTnLst>
                                    <p:set>
                                      <p:cBhvr>
                                        <p:cTn id="34" dur="1" fill="hold">
                                          <p:stCondLst>
                                            <p:cond delay="0"/>
                                          </p:stCondLst>
                                        </p:cTn>
                                        <p:tgtEl>
                                          <p:spTgt spid="131"/>
                                        </p:tgtEl>
                                        <p:attrNameLst>
                                          <p:attrName>style.visibility</p:attrName>
                                        </p:attrNameLst>
                                      </p:cBhvr>
                                      <p:to>
                                        <p:strVal val="visible"/>
                                      </p:to>
                                    </p:set>
                                    <p:animEffect transition="in" filter="fade">
                                      <p:cBhvr>
                                        <p:cTn id="35" dur="500"/>
                                        <p:tgtEl>
                                          <p:spTgt spid="131"/>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126"/>
                                        </p:tgtEl>
                                        <p:attrNameLst>
                                          <p:attrName>style.visibility</p:attrName>
                                        </p:attrNameLst>
                                      </p:cBhvr>
                                      <p:to>
                                        <p:strVal val="visible"/>
                                      </p:to>
                                    </p:set>
                                    <p:animEffect transition="in" filter="fade">
                                      <p:cBhvr>
                                        <p:cTn id="39" dur="500"/>
                                        <p:tgtEl>
                                          <p:spTgt spid="126"/>
                                        </p:tgtEl>
                                      </p:cBhvr>
                                    </p:animEffect>
                                  </p:childTnLst>
                                </p:cTn>
                              </p:par>
                              <p:par>
                                <p:cTn id="40" presetID="10" presetClass="entr" presetSubtype="0" fill="hold" nodeType="withEffect">
                                  <p:stCondLst>
                                    <p:cond delay="0"/>
                                  </p:stCondLst>
                                  <p:childTnLst>
                                    <p:set>
                                      <p:cBhvr>
                                        <p:cTn id="41" dur="1" fill="hold">
                                          <p:stCondLst>
                                            <p:cond delay="0"/>
                                          </p:stCondLst>
                                        </p:cTn>
                                        <p:tgtEl>
                                          <p:spTgt spid="125"/>
                                        </p:tgtEl>
                                        <p:attrNameLst>
                                          <p:attrName>style.visibility</p:attrName>
                                        </p:attrNameLst>
                                      </p:cBhvr>
                                      <p:to>
                                        <p:strVal val="visible"/>
                                      </p:to>
                                    </p:set>
                                    <p:animEffect transition="in" filter="fade">
                                      <p:cBhvr>
                                        <p:cTn id="42" dur="500"/>
                                        <p:tgtEl>
                                          <p:spTgt spid="125"/>
                                        </p:tgtEl>
                                      </p:cBhvr>
                                    </p:animEffect>
                                  </p:childTnLst>
                                </p:cTn>
                              </p:par>
                            </p:childTnLst>
                          </p:cTn>
                        </p:par>
                        <p:par>
                          <p:cTn id="43" fill="hold">
                            <p:stCondLst>
                              <p:cond delay="1000"/>
                            </p:stCondLst>
                            <p:childTnLst>
                              <p:par>
                                <p:cTn id="44" presetID="22" presetClass="entr" presetSubtype="2" fill="hold" nodeType="afterEffect">
                                  <p:stCondLst>
                                    <p:cond delay="0"/>
                                  </p:stCondLst>
                                  <p:childTnLst>
                                    <p:set>
                                      <p:cBhvr>
                                        <p:cTn id="45" dur="1" fill="hold">
                                          <p:stCondLst>
                                            <p:cond delay="0"/>
                                          </p:stCondLst>
                                        </p:cTn>
                                        <p:tgtEl>
                                          <p:spTgt spid="121"/>
                                        </p:tgtEl>
                                        <p:attrNameLst>
                                          <p:attrName>style.visibility</p:attrName>
                                        </p:attrNameLst>
                                      </p:cBhvr>
                                      <p:to>
                                        <p:strVal val="visible"/>
                                      </p:to>
                                    </p:set>
                                    <p:animEffect transition="in" filter="wipe(right)">
                                      <p:cBhvr>
                                        <p:cTn id="46" dur="500"/>
                                        <p:tgtEl>
                                          <p:spTgt spid="121"/>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123"/>
                                        </p:tgtEl>
                                        <p:attrNameLst>
                                          <p:attrName>style.visibility</p:attrName>
                                        </p:attrNameLst>
                                      </p:cBhvr>
                                      <p:to>
                                        <p:strVal val="visible"/>
                                      </p:to>
                                    </p:set>
                                    <p:animEffect transition="in" filter="wipe(right)">
                                      <p:cBhvr>
                                        <p:cTn id="51" dur="500"/>
                                        <p:tgtEl>
                                          <p:spTgt spid="123"/>
                                        </p:tgtEl>
                                      </p:cBhvr>
                                    </p:animEffect>
                                  </p:childTnLst>
                                </p:cTn>
                              </p:par>
                            </p:childTnLst>
                          </p:cTn>
                        </p:par>
                        <p:par>
                          <p:cTn id="52" fill="hold">
                            <p:stCondLst>
                              <p:cond delay="500"/>
                            </p:stCondLst>
                            <p:childTnLst>
                              <p:par>
                                <p:cTn id="53" presetID="10" presetClass="entr" presetSubtype="0" fill="hold" nodeType="afterEffect">
                                  <p:stCondLst>
                                    <p:cond delay="0"/>
                                  </p:stCondLst>
                                  <p:childTnLst>
                                    <p:set>
                                      <p:cBhvr>
                                        <p:cTn id="54" dur="1" fill="hold">
                                          <p:stCondLst>
                                            <p:cond delay="0"/>
                                          </p:stCondLst>
                                        </p:cTn>
                                        <p:tgtEl>
                                          <p:spTgt spid="122"/>
                                        </p:tgtEl>
                                        <p:attrNameLst>
                                          <p:attrName>style.visibility</p:attrName>
                                        </p:attrNameLst>
                                      </p:cBhvr>
                                      <p:to>
                                        <p:strVal val="visible"/>
                                      </p:to>
                                    </p:set>
                                    <p:animEffect transition="in" filter="fade">
                                      <p:cBhvr>
                                        <p:cTn id="55" dur="500"/>
                                        <p:tgtEl>
                                          <p:spTgt spid="122"/>
                                        </p:tgtEl>
                                      </p:cBhvr>
                                    </p:animEffect>
                                  </p:childTnLst>
                                </p:cTn>
                              </p:par>
                              <p:par>
                                <p:cTn id="56" presetID="22" presetClass="entr" presetSubtype="2" fill="hold" grpId="0" nodeType="withEffect">
                                  <p:stCondLst>
                                    <p:cond delay="0"/>
                                  </p:stCondLst>
                                  <p:childTnLst>
                                    <p:set>
                                      <p:cBhvr>
                                        <p:cTn id="57" dur="1" fill="hold">
                                          <p:stCondLst>
                                            <p:cond delay="0"/>
                                          </p:stCondLst>
                                        </p:cTn>
                                        <p:tgtEl>
                                          <p:spTgt spid="127"/>
                                        </p:tgtEl>
                                        <p:attrNameLst>
                                          <p:attrName>style.visibility</p:attrName>
                                        </p:attrNameLst>
                                      </p:cBhvr>
                                      <p:to>
                                        <p:strVal val="visible"/>
                                      </p:to>
                                    </p:set>
                                    <p:animEffect transition="in" filter="wipe(right)">
                                      <p:cBhvr>
                                        <p:cTn id="58"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p:bldP spid="127" grpId="0"/>
      <p:bldP spid="130" grpId="0"/>
      <p:bldP spid="136" grpId="0"/>
      <p:bldP spid="13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Freeform 6"/>
          <p:cNvSpPr>
            <a:spLocks/>
          </p:cNvSpPr>
          <p:nvPr/>
        </p:nvSpPr>
        <p:spPr bwMode="auto">
          <a:xfrm flipH="1">
            <a:off x="7026050" y="1782715"/>
            <a:ext cx="3552873" cy="2173893"/>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C9F1FF"/>
          </a:solidFill>
          <a:ln>
            <a:noFill/>
          </a:ln>
          <a:extLst/>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latin typeface="Calibri" panose="020F0502020204030204"/>
            </a:endParaRPr>
          </a:p>
        </p:txBody>
      </p:sp>
      <p:sp>
        <p:nvSpPr>
          <p:cNvPr id="16" name="Oval 15"/>
          <p:cNvSpPr/>
          <p:nvPr/>
        </p:nvSpPr>
        <p:spPr bwMode="auto">
          <a:xfrm>
            <a:off x="8096699" y="2244405"/>
            <a:ext cx="1277877" cy="33390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92" name="Group 491"/>
          <p:cNvGrpSpPr/>
          <p:nvPr/>
        </p:nvGrpSpPr>
        <p:grpSpPr>
          <a:xfrm>
            <a:off x="4997631" y="5222601"/>
            <a:ext cx="4090401" cy="1648915"/>
            <a:chOff x="4092791" y="3635676"/>
            <a:chExt cx="8355063" cy="3368075"/>
          </a:xfrm>
        </p:grpSpPr>
        <p:grpSp>
          <p:nvGrpSpPr>
            <p:cNvPr id="586" name="Group 585"/>
            <p:cNvGrpSpPr/>
            <p:nvPr/>
          </p:nvGrpSpPr>
          <p:grpSpPr>
            <a:xfrm>
              <a:off x="4092791" y="3635676"/>
              <a:ext cx="8355063" cy="3368075"/>
              <a:chOff x="3324709" y="3101831"/>
              <a:chExt cx="8935445" cy="3602037"/>
            </a:xfrm>
          </p:grpSpPr>
          <p:sp>
            <p:nvSpPr>
              <p:cNvPr id="592" name="Rectangle 12"/>
              <p:cNvSpPr>
                <a:spLocks noChangeArrowheads="1"/>
              </p:cNvSpPr>
              <p:nvPr/>
            </p:nvSpPr>
            <p:spPr bwMode="auto">
              <a:xfrm>
                <a:off x="11435400" y="5682395"/>
                <a:ext cx="475302" cy="951827"/>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93" name="AutoShape 4"/>
              <p:cNvSpPr>
                <a:spLocks noChangeAspect="1" noChangeArrowheads="1" noTextEdit="1"/>
              </p:cNvSpPr>
              <p:nvPr/>
            </p:nvSpPr>
            <p:spPr bwMode="auto">
              <a:xfrm>
                <a:off x="3324709" y="3101831"/>
                <a:ext cx="8935445" cy="3602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94" name="Rectangle 6"/>
              <p:cNvSpPr>
                <a:spLocks noChangeArrowheads="1"/>
              </p:cNvSpPr>
              <p:nvPr/>
            </p:nvSpPr>
            <p:spPr bwMode="auto">
              <a:xfrm>
                <a:off x="6464883" y="5419696"/>
                <a:ext cx="245593" cy="1214527"/>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95" name="Rectangle 7"/>
              <p:cNvSpPr>
                <a:spLocks noChangeArrowheads="1"/>
              </p:cNvSpPr>
              <p:nvPr/>
            </p:nvSpPr>
            <p:spPr bwMode="auto">
              <a:xfrm>
                <a:off x="6312151" y="4896741"/>
                <a:ext cx="245593" cy="1737482"/>
              </a:xfrm>
              <a:prstGeom prst="rect">
                <a:avLst/>
              </a:prstGeom>
              <a:solidFill>
                <a:srgbClr val="0072C6">
                  <a:lumMod val="75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96" name="Rectangle 8"/>
              <p:cNvSpPr>
                <a:spLocks noChangeArrowheads="1"/>
              </p:cNvSpPr>
              <p:nvPr/>
            </p:nvSpPr>
            <p:spPr bwMode="auto">
              <a:xfrm>
                <a:off x="6996391" y="5682395"/>
                <a:ext cx="475302" cy="951828"/>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97" name="Rectangle 9"/>
              <p:cNvSpPr>
                <a:spLocks noChangeArrowheads="1"/>
              </p:cNvSpPr>
              <p:nvPr/>
            </p:nvSpPr>
            <p:spPr bwMode="auto">
              <a:xfrm>
                <a:off x="7189445" y="5235195"/>
                <a:ext cx="476525" cy="1399028"/>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98" name="Rectangle 10"/>
              <p:cNvSpPr>
                <a:spLocks noChangeArrowheads="1"/>
              </p:cNvSpPr>
              <p:nvPr/>
            </p:nvSpPr>
            <p:spPr bwMode="auto">
              <a:xfrm>
                <a:off x="10228205" y="5419696"/>
                <a:ext cx="245593" cy="1214527"/>
              </a:xfrm>
              <a:prstGeom prst="rect">
                <a:avLst/>
              </a:prstGeom>
              <a:solidFill>
                <a:srgbClr val="969696"/>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99" name="Rectangle 11"/>
              <p:cNvSpPr>
                <a:spLocks noChangeArrowheads="1"/>
              </p:cNvSpPr>
              <p:nvPr/>
            </p:nvSpPr>
            <p:spPr bwMode="auto">
              <a:xfrm>
                <a:off x="10075472" y="4896741"/>
                <a:ext cx="245593" cy="1737482"/>
              </a:xfrm>
              <a:prstGeom prst="rect">
                <a:avLst/>
              </a:prstGeom>
              <a:solidFill>
                <a:srgbClr val="969696"/>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00" name="Rectangle 12"/>
              <p:cNvSpPr>
                <a:spLocks noChangeArrowheads="1"/>
              </p:cNvSpPr>
              <p:nvPr/>
            </p:nvSpPr>
            <p:spPr bwMode="auto">
              <a:xfrm>
                <a:off x="10759713" y="5682395"/>
                <a:ext cx="475302" cy="951828"/>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01" name="Rectangle 13"/>
              <p:cNvSpPr>
                <a:spLocks noChangeArrowheads="1"/>
              </p:cNvSpPr>
              <p:nvPr/>
            </p:nvSpPr>
            <p:spPr bwMode="auto">
              <a:xfrm>
                <a:off x="10952766" y="5235195"/>
                <a:ext cx="476525" cy="1399028"/>
              </a:xfrm>
              <a:prstGeom prst="rect">
                <a:avLst/>
              </a:prstGeom>
              <a:solidFill>
                <a:srgbClr val="969696"/>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02" name="Rectangle 14"/>
              <p:cNvSpPr>
                <a:spLocks noChangeArrowheads="1"/>
              </p:cNvSpPr>
              <p:nvPr/>
            </p:nvSpPr>
            <p:spPr bwMode="auto">
              <a:xfrm>
                <a:off x="9408338" y="5044585"/>
                <a:ext cx="779545" cy="1656839"/>
              </a:xfrm>
              <a:prstGeom prst="rect">
                <a:avLst/>
              </a:prstGeom>
              <a:solidFill>
                <a:srgbClr val="EB3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03" name="Rectangle 15"/>
              <p:cNvSpPr>
                <a:spLocks noChangeArrowheads="1"/>
              </p:cNvSpPr>
              <p:nvPr/>
            </p:nvSpPr>
            <p:spPr bwMode="auto">
              <a:xfrm>
                <a:off x="9835988" y="6504706"/>
                <a:ext cx="103858" cy="196720"/>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04" name="Rectangle 16"/>
              <p:cNvSpPr>
                <a:spLocks noChangeArrowheads="1"/>
              </p:cNvSpPr>
              <p:nvPr/>
            </p:nvSpPr>
            <p:spPr bwMode="auto">
              <a:xfrm>
                <a:off x="9660041" y="6504706"/>
                <a:ext cx="103858" cy="196720"/>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05" name="Rectangle 17"/>
              <p:cNvSpPr>
                <a:spLocks noChangeArrowheads="1"/>
              </p:cNvSpPr>
              <p:nvPr/>
            </p:nvSpPr>
            <p:spPr bwMode="auto">
              <a:xfrm>
                <a:off x="9486537" y="5818021"/>
                <a:ext cx="626813" cy="100192"/>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06" name="Rectangle 18"/>
              <p:cNvSpPr>
                <a:spLocks noChangeArrowheads="1"/>
              </p:cNvSpPr>
              <p:nvPr/>
            </p:nvSpPr>
            <p:spPr bwMode="auto">
              <a:xfrm>
                <a:off x="9486537" y="5993969"/>
                <a:ext cx="626813" cy="101415"/>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07" name="Rectangle 19"/>
              <p:cNvSpPr>
                <a:spLocks noChangeArrowheads="1"/>
              </p:cNvSpPr>
              <p:nvPr/>
            </p:nvSpPr>
            <p:spPr bwMode="auto">
              <a:xfrm>
                <a:off x="9486537" y="6167473"/>
                <a:ext cx="626813" cy="100192"/>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08" name="Rectangle 20"/>
              <p:cNvSpPr>
                <a:spLocks noChangeArrowheads="1"/>
              </p:cNvSpPr>
              <p:nvPr/>
            </p:nvSpPr>
            <p:spPr bwMode="auto">
              <a:xfrm>
                <a:off x="9486537" y="6343420"/>
                <a:ext cx="626813" cy="100192"/>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09" name="Rectangle 21"/>
              <p:cNvSpPr>
                <a:spLocks noChangeArrowheads="1"/>
              </p:cNvSpPr>
              <p:nvPr/>
            </p:nvSpPr>
            <p:spPr bwMode="auto">
              <a:xfrm>
                <a:off x="9486537" y="5468570"/>
                <a:ext cx="626813" cy="101415"/>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10" name="Rectangle 22"/>
              <p:cNvSpPr>
                <a:spLocks noChangeArrowheads="1"/>
              </p:cNvSpPr>
              <p:nvPr/>
            </p:nvSpPr>
            <p:spPr bwMode="auto">
              <a:xfrm>
                <a:off x="9486537" y="5644518"/>
                <a:ext cx="626813" cy="97749"/>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11" name="Rectangle 23"/>
              <p:cNvSpPr>
                <a:spLocks noChangeArrowheads="1"/>
              </p:cNvSpPr>
              <p:nvPr/>
            </p:nvSpPr>
            <p:spPr bwMode="auto">
              <a:xfrm>
                <a:off x="9486537" y="5119119"/>
                <a:ext cx="626813" cy="101415"/>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12" name="Rectangle 24"/>
              <p:cNvSpPr>
                <a:spLocks noChangeArrowheads="1"/>
              </p:cNvSpPr>
              <p:nvPr/>
            </p:nvSpPr>
            <p:spPr bwMode="auto">
              <a:xfrm>
                <a:off x="9486537" y="5295066"/>
                <a:ext cx="626813" cy="101415"/>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13" name="Rectangle 26"/>
              <p:cNvSpPr>
                <a:spLocks noChangeArrowheads="1"/>
              </p:cNvSpPr>
              <p:nvPr/>
            </p:nvSpPr>
            <p:spPr bwMode="auto">
              <a:xfrm>
                <a:off x="4767723" y="5044585"/>
                <a:ext cx="779544" cy="1656840"/>
              </a:xfrm>
              <a:prstGeom prst="rect">
                <a:avLst/>
              </a:prstGeom>
              <a:solidFill>
                <a:srgbClr val="00BCF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14" name="Rectangle 27"/>
              <p:cNvSpPr>
                <a:spLocks noChangeArrowheads="1"/>
              </p:cNvSpPr>
              <p:nvPr/>
            </p:nvSpPr>
            <p:spPr bwMode="auto">
              <a:xfrm>
                <a:off x="5195373" y="6504706"/>
                <a:ext cx="103858" cy="196720"/>
              </a:xfrm>
              <a:prstGeom prst="rect">
                <a:avLst/>
              </a:prstGeom>
              <a:solidFill>
                <a:srgbClr val="0072C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15" name="Rectangle 28"/>
              <p:cNvSpPr>
                <a:spLocks noChangeArrowheads="1"/>
              </p:cNvSpPr>
              <p:nvPr/>
            </p:nvSpPr>
            <p:spPr bwMode="auto">
              <a:xfrm>
                <a:off x="5019425" y="6504706"/>
                <a:ext cx="103858" cy="196720"/>
              </a:xfrm>
              <a:prstGeom prst="rect">
                <a:avLst/>
              </a:prstGeom>
              <a:solidFill>
                <a:srgbClr val="0072C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16" name="Rectangle 29"/>
              <p:cNvSpPr>
                <a:spLocks noChangeArrowheads="1"/>
              </p:cNvSpPr>
              <p:nvPr/>
            </p:nvSpPr>
            <p:spPr bwMode="auto">
              <a:xfrm>
                <a:off x="4845921" y="5818021"/>
                <a:ext cx="625591" cy="100192"/>
              </a:xfrm>
              <a:prstGeom prst="rect">
                <a:avLst/>
              </a:prstGeom>
              <a:solidFill>
                <a:srgbClr val="008AF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17" name="Rectangle 30"/>
              <p:cNvSpPr>
                <a:spLocks noChangeArrowheads="1"/>
              </p:cNvSpPr>
              <p:nvPr/>
            </p:nvSpPr>
            <p:spPr bwMode="auto">
              <a:xfrm>
                <a:off x="4845921" y="5993969"/>
                <a:ext cx="625591" cy="101415"/>
              </a:xfrm>
              <a:prstGeom prst="rect">
                <a:avLst/>
              </a:prstGeom>
              <a:solidFill>
                <a:srgbClr val="008AF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18" name="Rectangle 31"/>
              <p:cNvSpPr>
                <a:spLocks noChangeArrowheads="1"/>
              </p:cNvSpPr>
              <p:nvPr/>
            </p:nvSpPr>
            <p:spPr bwMode="auto">
              <a:xfrm>
                <a:off x="4845921" y="6167473"/>
                <a:ext cx="625591" cy="100192"/>
              </a:xfrm>
              <a:prstGeom prst="rect">
                <a:avLst/>
              </a:prstGeom>
              <a:solidFill>
                <a:srgbClr val="008AF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19" name="Rectangle 32"/>
              <p:cNvSpPr>
                <a:spLocks noChangeArrowheads="1"/>
              </p:cNvSpPr>
              <p:nvPr/>
            </p:nvSpPr>
            <p:spPr bwMode="auto">
              <a:xfrm>
                <a:off x="4845921" y="6343420"/>
                <a:ext cx="625591" cy="100192"/>
              </a:xfrm>
              <a:prstGeom prst="rect">
                <a:avLst/>
              </a:prstGeom>
              <a:solidFill>
                <a:srgbClr val="008AF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20" name="Rectangle 33"/>
              <p:cNvSpPr>
                <a:spLocks noChangeArrowheads="1"/>
              </p:cNvSpPr>
              <p:nvPr/>
            </p:nvSpPr>
            <p:spPr bwMode="auto">
              <a:xfrm>
                <a:off x="4845921" y="5468570"/>
                <a:ext cx="625591" cy="101415"/>
              </a:xfrm>
              <a:prstGeom prst="rect">
                <a:avLst/>
              </a:prstGeom>
              <a:solidFill>
                <a:srgbClr val="008AF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21" name="Rectangle 34"/>
              <p:cNvSpPr>
                <a:spLocks noChangeArrowheads="1"/>
              </p:cNvSpPr>
              <p:nvPr/>
            </p:nvSpPr>
            <p:spPr bwMode="auto">
              <a:xfrm>
                <a:off x="4845921" y="5644518"/>
                <a:ext cx="625591" cy="97749"/>
              </a:xfrm>
              <a:prstGeom prst="rect">
                <a:avLst/>
              </a:prstGeom>
              <a:solidFill>
                <a:srgbClr val="008AF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22" name="Rectangle 35"/>
              <p:cNvSpPr>
                <a:spLocks noChangeArrowheads="1"/>
              </p:cNvSpPr>
              <p:nvPr/>
            </p:nvSpPr>
            <p:spPr bwMode="auto">
              <a:xfrm>
                <a:off x="4845921" y="5119119"/>
                <a:ext cx="625591" cy="101415"/>
              </a:xfrm>
              <a:prstGeom prst="rect">
                <a:avLst/>
              </a:prstGeom>
              <a:solidFill>
                <a:srgbClr val="008AF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23" name="Rectangle 36"/>
              <p:cNvSpPr>
                <a:spLocks noChangeArrowheads="1"/>
              </p:cNvSpPr>
              <p:nvPr/>
            </p:nvSpPr>
            <p:spPr bwMode="auto">
              <a:xfrm>
                <a:off x="4845921" y="5295066"/>
                <a:ext cx="625591" cy="101415"/>
              </a:xfrm>
              <a:prstGeom prst="rect">
                <a:avLst/>
              </a:prstGeom>
              <a:solidFill>
                <a:srgbClr val="008AF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24" name="Freeform 37"/>
              <p:cNvSpPr>
                <a:spLocks/>
              </p:cNvSpPr>
              <p:nvPr/>
            </p:nvSpPr>
            <p:spPr bwMode="auto">
              <a:xfrm>
                <a:off x="7823589" y="5725160"/>
                <a:ext cx="1160765" cy="976265"/>
              </a:xfrm>
              <a:custGeom>
                <a:avLst/>
                <a:gdLst>
                  <a:gd name="T0" fmla="*/ 522 w 950"/>
                  <a:gd name="T1" fmla="*/ 135 h 799"/>
                  <a:gd name="T2" fmla="*/ 522 w 950"/>
                  <a:gd name="T3" fmla="*/ 0 h 799"/>
                  <a:gd name="T4" fmla="*/ 626 w 950"/>
                  <a:gd name="T5" fmla="*/ 0 h 799"/>
                  <a:gd name="T6" fmla="*/ 626 w 950"/>
                  <a:gd name="T7" fmla="*/ 135 h 799"/>
                  <a:gd name="T8" fmla="*/ 662 w 950"/>
                  <a:gd name="T9" fmla="*/ 135 h 799"/>
                  <a:gd name="T10" fmla="*/ 662 w 950"/>
                  <a:gd name="T11" fmla="*/ 0 h 799"/>
                  <a:gd name="T12" fmla="*/ 766 w 950"/>
                  <a:gd name="T13" fmla="*/ 0 h 799"/>
                  <a:gd name="T14" fmla="*/ 766 w 950"/>
                  <a:gd name="T15" fmla="*/ 135 h 799"/>
                  <a:gd name="T16" fmla="*/ 950 w 950"/>
                  <a:gd name="T17" fmla="*/ 135 h 799"/>
                  <a:gd name="T18" fmla="*/ 950 w 950"/>
                  <a:gd name="T19" fmla="*/ 168 h 799"/>
                  <a:gd name="T20" fmla="*/ 908 w 950"/>
                  <a:gd name="T21" fmla="*/ 168 h 799"/>
                  <a:gd name="T22" fmla="*/ 908 w 950"/>
                  <a:gd name="T23" fmla="*/ 799 h 799"/>
                  <a:gd name="T24" fmla="*/ 43 w 950"/>
                  <a:gd name="T25" fmla="*/ 799 h 799"/>
                  <a:gd name="T26" fmla="*/ 43 w 950"/>
                  <a:gd name="T27" fmla="*/ 168 h 799"/>
                  <a:gd name="T28" fmla="*/ 0 w 950"/>
                  <a:gd name="T29" fmla="*/ 168 h 799"/>
                  <a:gd name="T30" fmla="*/ 0 w 950"/>
                  <a:gd name="T31" fmla="*/ 135 h 799"/>
                  <a:gd name="T32" fmla="*/ 522 w 950"/>
                  <a:gd name="T33" fmla="*/ 135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0" h="799">
                    <a:moveTo>
                      <a:pt x="522" y="135"/>
                    </a:moveTo>
                    <a:lnTo>
                      <a:pt x="522" y="0"/>
                    </a:lnTo>
                    <a:lnTo>
                      <a:pt x="626" y="0"/>
                    </a:lnTo>
                    <a:lnTo>
                      <a:pt x="626" y="135"/>
                    </a:lnTo>
                    <a:lnTo>
                      <a:pt x="662" y="135"/>
                    </a:lnTo>
                    <a:lnTo>
                      <a:pt x="662" y="0"/>
                    </a:lnTo>
                    <a:lnTo>
                      <a:pt x="766" y="0"/>
                    </a:lnTo>
                    <a:lnTo>
                      <a:pt x="766" y="135"/>
                    </a:lnTo>
                    <a:lnTo>
                      <a:pt x="950" y="135"/>
                    </a:lnTo>
                    <a:lnTo>
                      <a:pt x="950" y="168"/>
                    </a:lnTo>
                    <a:lnTo>
                      <a:pt x="908" y="168"/>
                    </a:lnTo>
                    <a:lnTo>
                      <a:pt x="908" y="799"/>
                    </a:lnTo>
                    <a:lnTo>
                      <a:pt x="43" y="799"/>
                    </a:lnTo>
                    <a:lnTo>
                      <a:pt x="43" y="168"/>
                    </a:lnTo>
                    <a:lnTo>
                      <a:pt x="0" y="168"/>
                    </a:lnTo>
                    <a:lnTo>
                      <a:pt x="0" y="135"/>
                    </a:lnTo>
                    <a:lnTo>
                      <a:pt x="522" y="135"/>
                    </a:lnTo>
                    <a:close/>
                  </a:path>
                </a:pathLst>
              </a:cu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25" name="Freeform 38"/>
              <p:cNvSpPr>
                <a:spLocks/>
              </p:cNvSpPr>
              <p:nvPr/>
            </p:nvSpPr>
            <p:spPr bwMode="auto">
              <a:xfrm>
                <a:off x="7208994" y="5725160"/>
                <a:ext cx="1163209" cy="976265"/>
              </a:xfrm>
              <a:custGeom>
                <a:avLst/>
                <a:gdLst>
                  <a:gd name="T0" fmla="*/ 525 w 952"/>
                  <a:gd name="T1" fmla="*/ 135 h 799"/>
                  <a:gd name="T2" fmla="*/ 525 w 952"/>
                  <a:gd name="T3" fmla="*/ 0 h 799"/>
                  <a:gd name="T4" fmla="*/ 629 w 952"/>
                  <a:gd name="T5" fmla="*/ 0 h 799"/>
                  <a:gd name="T6" fmla="*/ 629 w 952"/>
                  <a:gd name="T7" fmla="*/ 135 h 799"/>
                  <a:gd name="T8" fmla="*/ 664 w 952"/>
                  <a:gd name="T9" fmla="*/ 135 h 799"/>
                  <a:gd name="T10" fmla="*/ 664 w 952"/>
                  <a:gd name="T11" fmla="*/ 0 h 799"/>
                  <a:gd name="T12" fmla="*/ 766 w 952"/>
                  <a:gd name="T13" fmla="*/ 0 h 799"/>
                  <a:gd name="T14" fmla="*/ 766 w 952"/>
                  <a:gd name="T15" fmla="*/ 135 h 799"/>
                  <a:gd name="T16" fmla="*/ 952 w 952"/>
                  <a:gd name="T17" fmla="*/ 135 h 799"/>
                  <a:gd name="T18" fmla="*/ 952 w 952"/>
                  <a:gd name="T19" fmla="*/ 168 h 799"/>
                  <a:gd name="T20" fmla="*/ 910 w 952"/>
                  <a:gd name="T21" fmla="*/ 168 h 799"/>
                  <a:gd name="T22" fmla="*/ 910 w 952"/>
                  <a:gd name="T23" fmla="*/ 799 h 799"/>
                  <a:gd name="T24" fmla="*/ 43 w 952"/>
                  <a:gd name="T25" fmla="*/ 799 h 799"/>
                  <a:gd name="T26" fmla="*/ 43 w 952"/>
                  <a:gd name="T27" fmla="*/ 168 h 799"/>
                  <a:gd name="T28" fmla="*/ 0 w 952"/>
                  <a:gd name="T29" fmla="*/ 168 h 799"/>
                  <a:gd name="T30" fmla="*/ 0 w 952"/>
                  <a:gd name="T31" fmla="*/ 135 h 799"/>
                  <a:gd name="T32" fmla="*/ 525 w 952"/>
                  <a:gd name="T33" fmla="*/ 135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2" h="799">
                    <a:moveTo>
                      <a:pt x="525" y="135"/>
                    </a:moveTo>
                    <a:lnTo>
                      <a:pt x="525" y="0"/>
                    </a:lnTo>
                    <a:lnTo>
                      <a:pt x="629" y="0"/>
                    </a:lnTo>
                    <a:lnTo>
                      <a:pt x="629" y="135"/>
                    </a:lnTo>
                    <a:lnTo>
                      <a:pt x="664" y="135"/>
                    </a:lnTo>
                    <a:lnTo>
                      <a:pt x="664" y="0"/>
                    </a:lnTo>
                    <a:lnTo>
                      <a:pt x="766" y="0"/>
                    </a:lnTo>
                    <a:lnTo>
                      <a:pt x="766" y="135"/>
                    </a:lnTo>
                    <a:lnTo>
                      <a:pt x="952" y="135"/>
                    </a:lnTo>
                    <a:lnTo>
                      <a:pt x="952" y="168"/>
                    </a:lnTo>
                    <a:lnTo>
                      <a:pt x="910" y="168"/>
                    </a:lnTo>
                    <a:lnTo>
                      <a:pt x="910" y="799"/>
                    </a:lnTo>
                    <a:lnTo>
                      <a:pt x="43" y="799"/>
                    </a:lnTo>
                    <a:lnTo>
                      <a:pt x="43" y="168"/>
                    </a:lnTo>
                    <a:lnTo>
                      <a:pt x="0" y="168"/>
                    </a:lnTo>
                    <a:lnTo>
                      <a:pt x="0" y="135"/>
                    </a:lnTo>
                    <a:lnTo>
                      <a:pt x="525" y="135"/>
                    </a:lnTo>
                    <a:close/>
                  </a:path>
                </a:pathLst>
              </a:cu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26" name="Rectangle 39"/>
              <p:cNvSpPr>
                <a:spLocks noChangeArrowheads="1"/>
              </p:cNvSpPr>
              <p:nvPr/>
            </p:nvSpPr>
            <p:spPr bwMode="auto">
              <a:xfrm>
                <a:off x="8670336" y="5381818"/>
                <a:ext cx="1058129" cy="1319606"/>
              </a:xfrm>
              <a:prstGeom prst="rect">
                <a:avLst/>
              </a:prstGeom>
              <a:solidFill>
                <a:srgbClr val="FFFFFF">
                  <a:lumMod val="50000"/>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27" name="Rectangle 40"/>
              <p:cNvSpPr>
                <a:spLocks noChangeArrowheads="1"/>
              </p:cNvSpPr>
              <p:nvPr/>
            </p:nvSpPr>
            <p:spPr bwMode="auto">
              <a:xfrm>
                <a:off x="8617797" y="5341497"/>
                <a:ext cx="1163209" cy="40322"/>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28" name="Rectangle 41"/>
              <p:cNvSpPr>
                <a:spLocks noChangeArrowheads="1"/>
              </p:cNvSpPr>
              <p:nvPr/>
            </p:nvSpPr>
            <p:spPr bwMode="auto">
              <a:xfrm>
                <a:off x="9253163" y="6435059"/>
                <a:ext cx="138070" cy="266365"/>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29" name="Rectangle 42"/>
              <p:cNvSpPr>
                <a:spLocks noChangeArrowheads="1"/>
              </p:cNvSpPr>
              <p:nvPr/>
            </p:nvSpPr>
            <p:spPr bwMode="auto">
              <a:xfrm>
                <a:off x="9013678" y="6435059"/>
                <a:ext cx="138070" cy="266365"/>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30" name="Rectangle 43"/>
              <p:cNvSpPr>
                <a:spLocks noChangeArrowheads="1"/>
              </p:cNvSpPr>
              <p:nvPr/>
            </p:nvSpPr>
            <p:spPr bwMode="auto">
              <a:xfrm>
                <a:off x="8776638" y="5500338"/>
                <a:ext cx="854078" cy="138070"/>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31" name="Rectangle 44"/>
              <p:cNvSpPr>
                <a:spLocks noChangeArrowheads="1"/>
              </p:cNvSpPr>
              <p:nvPr/>
            </p:nvSpPr>
            <p:spPr bwMode="auto">
              <a:xfrm>
                <a:off x="8776638" y="5737379"/>
                <a:ext cx="854078" cy="138070"/>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32" name="Rectangle 45"/>
              <p:cNvSpPr>
                <a:spLocks noChangeArrowheads="1"/>
              </p:cNvSpPr>
              <p:nvPr/>
            </p:nvSpPr>
            <p:spPr bwMode="auto">
              <a:xfrm>
                <a:off x="8776638" y="5976863"/>
                <a:ext cx="854078" cy="135627"/>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33" name="Rectangle 46"/>
              <p:cNvSpPr>
                <a:spLocks noChangeArrowheads="1"/>
              </p:cNvSpPr>
              <p:nvPr/>
            </p:nvSpPr>
            <p:spPr bwMode="auto">
              <a:xfrm>
                <a:off x="8776638" y="6212681"/>
                <a:ext cx="854078" cy="135627"/>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34" name="Rectangle 47"/>
              <p:cNvSpPr>
                <a:spLocks noChangeArrowheads="1"/>
              </p:cNvSpPr>
              <p:nvPr/>
            </p:nvSpPr>
            <p:spPr bwMode="auto">
              <a:xfrm>
                <a:off x="9728465" y="6634222"/>
                <a:ext cx="2531689" cy="67203"/>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35" name="Rectangle 48"/>
              <p:cNvSpPr>
                <a:spLocks noChangeArrowheads="1"/>
              </p:cNvSpPr>
              <p:nvPr/>
            </p:nvSpPr>
            <p:spPr bwMode="auto">
              <a:xfrm>
                <a:off x="8842618" y="5176546"/>
                <a:ext cx="410544" cy="164951"/>
              </a:xfrm>
              <a:prstGeom prst="rect">
                <a:avLst/>
              </a:prstGeom>
              <a:solidFill>
                <a:srgbClr val="0072C6">
                  <a:lumMod val="75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36" name="Rectangle 49"/>
              <p:cNvSpPr>
                <a:spLocks noChangeArrowheads="1"/>
              </p:cNvSpPr>
              <p:nvPr/>
            </p:nvSpPr>
            <p:spPr bwMode="auto">
              <a:xfrm>
                <a:off x="7380053" y="3500156"/>
                <a:ext cx="1055684" cy="3201268"/>
              </a:xfrm>
              <a:prstGeom prst="rect">
                <a:avLst/>
              </a:prstGeom>
              <a:solidFill>
                <a:srgbClr val="0072C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37" name="Rectangle 51"/>
              <p:cNvSpPr>
                <a:spLocks noChangeArrowheads="1"/>
              </p:cNvSpPr>
              <p:nvPr/>
            </p:nvSpPr>
            <p:spPr bwMode="auto">
              <a:xfrm>
                <a:off x="7959215" y="6435059"/>
                <a:ext cx="139292" cy="266365"/>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38" name="Rectangle 52"/>
              <p:cNvSpPr>
                <a:spLocks noChangeArrowheads="1"/>
              </p:cNvSpPr>
              <p:nvPr/>
            </p:nvSpPr>
            <p:spPr bwMode="auto">
              <a:xfrm>
                <a:off x="7723397" y="6435059"/>
                <a:ext cx="135626" cy="266365"/>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39" name="Rectangle 53"/>
              <p:cNvSpPr>
                <a:spLocks noChangeArrowheads="1"/>
              </p:cNvSpPr>
              <p:nvPr/>
            </p:nvSpPr>
            <p:spPr bwMode="auto">
              <a:xfrm>
                <a:off x="7483913" y="5500338"/>
                <a:ext cx="854078" cy="13807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40" name="Rectangle 54"/>
              <p:cNvSpPr>
                <a:spLocks noChangeArrowheads="1"/>
              </p:cNvSpPr>
              <p:nvPr/>
            </p:nvSpPr>
            <p:spPr bwMode="auto">
              <a:xfrm>
                <a:off x="7483913" y="5737379"/>
                <a:ext cx="854078" cy="13807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41" name="Rectangle 55"/>
              <p:cNvSpPr>
                <a:spLocks noChangeArrowheads="1"/>
              </p:cNvSpPr>
              <p:nvPr/>
            </p:nvSpPr>
            <p:spPr bwMode="auto">
              <a:xfrm>
                <a:off x="7483913" y="5976863"/>
                <a:ext cx="854078" cy="135627"/>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42" name="Rectangle 56"/>
              <p:cNvSpPr>
                <a:spLocks noChangeArrowheads="1"/>
              </p:cNvSpPr>
              <p:nvPr/>
            </p:nvSpPr>
            <p:spPr bwMode="auto">
              <a:xfrm>
                <a:off x="7483913" y="6212681"/>
                <a:ext cx="854078" cy="135627"/>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43" name="Rectangle 57"/>
              <p:cNvSpPr>
                <a:spLocks noChangeArrowheads="1"/>
              </p:cNvSpPr>
              <p:nvPr/>
            </p:nvSpPr>
            <p:spPr bwMode="auto">
              <a:xfrm>
                <a:off x="7483913" y="5027479"/>
                <a:ext cx="854078" cy="135627"/>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44" name="Rectangle 58"/>
              <p:cNvSpPr>
                <a:spLocks noChangeArrowheads="1"/>
              </p:cNvSpPr>
              <p:nvPr/>
            </p:nvSpPr>
            <p:spPr bwMode="auto">
              <a:xfrm>
                <a:off x="7483913" y="5263298"/>
                <a:ext cx="854078" cy="135627"/>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45" name="Rectangle 59"/>
              <p:cNvSpPr>
                <a:spLocks noChangeArrowheads="1"/>
              </p:cNvSpPr>
              <p:nvPr/>
            </p:nvSpPr>
            <p:spPr bwMode="auto">
              <a:xfrm>
                <a:off x="7483913" y="4313914"/>
                <a:ext cx="854078" cy="13807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46" name="Rectangle 60"/>
              <p:cNvSpPr>
                <a:spLocks noChangeArrowheads="1"/>
              </p:cNvSpPr>
              <p:nvPr/>
            </p:nvSpPr>
            <p:spPr bwMode="auto">
              <a:xfrm>
                <a:off x="7483913" y="4553398"/>
                <a:ext cx="854078" cy="135627"/>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47" name="Rectangle 61"/>
              <p:cNvSpPr>
                <a:spLocks noChangeArrowheads="1"/>
              </p:cNvSpPr>
              <p:nvPr/>
            </p:nvSpPr>
            <p:spPr bwMode="auto">
              <a:xfrm>
                <a:off x="7483913" y="4790439"/>
                <a:ext cx="854078" cy="13807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48" name="Rectangle 62"/>
              <p:cNvSpPr>
                <a:spLocks noChangeArrowheads="1"/>
              </p:cNvSpPr>
              <p:nvPr/>
            </p:nvSpPr>
            <p:spPr bwMode="auto">
              <a:xfrm>
                <a:off x="7483913" y="3841055"/>
                <a:ext cx="854078" cy="135627"/>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49" name="Rectangle 63"/>
              <p:cNvSpPr>
                <a:spLocks noChangeArrowheads="1"/>
              </p:cNvSpPr>
              <p:nvPr/>
            </p:nvSpPr>
            <p:spPr bwMode="auto">
              <a:xfrm>
                <a:off x="7483913" y="4076874"/>
                <a:ext cx="854078" cy="139292"/>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50" name="Rectangle 64"/>
              <p:cNvSpPr>
                <a:spLocks noChangeArrowheads="1"/>
              </p:cNvSpPr>
              <p:nvPr/>
            </p:nvSpPr>
            <p:spPr bwMode="auto">
              <a:xfrm>
                <a:off x="7483913" y="3597905"/>
                <a:ext cx="854078" cy="135627"/>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51" name="Rectangle 65"/>
              <p:cNvSpPr>
                <a:spLocks noChangeArrowheads="1"/>
              </p:cNvSpPr>
              <p:nvPr/>
            </p:nvSpPr>
            <p:spPr bwMode="auto">
              <a:xfrm>
                <a:off x="5420195" y="4447097"/>
                <a:ext cx="1059350" cy="2254328"/>
              </a:xfrm>
              <a:prstGeom prst="rect">
                <a:avLst/>
              </a:prstGeom>
              <a:solidFill>
                <a:srgbClr val="00B29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52" name="Rectangle 66"/>
              <p:cNvSpPr>
                <a:spLocks noChangeArrowheads="1"/>
              </p:cNvSpPr>
              <p:nvPr/>
            </p:nvSpPr>
            <p:spPr bwMode="auto">
              <a:xfrm>
                <a:off x="6003021" y="6435059"/>
                <a:ext cx="135626" cy="266365"/>
              </a:xfrm>
              <a:prstGeom prst="rect">
                <a:avLst/>
              </a:prstGeom>
              <a:solidFill>
                <a:srgbClr val="00827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53" name="Rectangle 67"/>
              <p:cNvSpPr>
                <a:spLocks noChangeArrowheads="1"/>
              </p:cNvSpPr>
              <p:nvPr/>
            </p:nvSpPr>
            <p:spPr bwMode="auto">
              <a:xfrm>
                <a:off x="5763537" y="6435059"/>
                <a:ext cx="138070" cy="266365"/>
              </a:xfrm>
              <a:prstGeom prst="rect">
                <a:avLst/>
              </a:prstGeom>
              <a:solidFill>
                <a:srgbClr val="00827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54" name="Rectangle 68"/>
              <p:cNvSpPr>
                <a:spLocks noChangeArrowheads="1"/>
              </p:cNvSpPr>
              <p:nvPr/>
            </p:nvSpPr>
            <p:spPr bwMode="auto">
              <a:xfrm>
                <a:off x="5524053" y="5500338"/>
                <a:ext cx="854078" cy="138070"/>
              </a:xfrm>
              <a:prstGeom prst="rect">
                <a:avLst/>
              </a:prstGeom>
              <a:solidFill>
                <a:srgbClr val="00827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55" name="Rectangle 69"/>
              <p:cNvSpPr>
                <a:spLocks noChangeArrowheads="1"/>
              </p:cNvSpPr>
              <p:nvPr/>
            </p:nvSpPr>
            <p:spPr bwMode="auto">
              <a:xfrm>
                <a:off x="5524053" y="5737379"/>
                <a:ext cx="854078" cy="138070"/>
              </a:xfrm>
              <a:prstGeom prst="rect">
                <a:avLst/>
              </a:prstGeom>
              <a:solidFill>
                <a:srgbClr val="00827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56" name="Rectangle 70"/>
              <p:cNvSpPr>
                <a:spLocks noChangeArrowheads="1"/>
              </p:cNvSpPr>
              <p:nvPr/>
            </p:nvSpPr>
            <p:spPr bwMode="auto">
              <a:xfrm>
                <a:off x="5524053" y="5976863"/>
                <a:ext cx="854078" cy="135627"/>
              </a:xfrm>
              <a:prstGeom prst="rect">
                <a:avLst/>
              </a:prstGeom>
              <a:solidFill>
                <a:srgbClr val="00827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57" name="Rectangle 71"/>
              <p:cNvSpPr>
                <a:spLocks noChangeArrowheads="1"/>
              </p:cNvSpPr>
              <p:nvPr/>
            </p:nvSpPr>
            <p:spPr bwMode="auto">
              <a:xfrm>
                <a:off x="5524053" y="6212681"/>
                <a:ext cx="854078" cy="135627"/>
              </a:xfrm>
              <a:prstGeom prst="rect">
                <a:avLst/>
              </a:prstGeom>
              <a:solidFill>
                <a:srgbClr val="00827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58" name="Rectangle 72"/>
              <p:cNvSpPr>
                <a:spLocks noChangeArrowheads="1"/>
              </p:cNvSpPr>
              <p:nvPr/>
            </p:nvSpPr>
            <p:spPr bwMode="auto">
              <a:xfrm>
                <a:off x="5524053" y="5027479"/>
                <a:ext cx="854078" cy="135627"/>
              </a:xfrm>
              <a:prstGeom prst="rect">
                <a:avLst/>
              </a:prstGeom>
              <a:solidFill>
                <a:srgbClr val="00827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59" name="Rectangle 73"/>
              <p:cNvSpPr>
                <a:spLocks noChangeArrowheads="1"/>
              </p:cNvSpPr>
              <p:nvPr/>
            </p:nvSpPr>
            <p:spPr bwMode="auto">
              <a:xfrm>
                <a:off x="5524053" y="5263298"/>
                <a:ext cx="854078" cy="135627"/>
              </a:xfrm>
              <a:prstGeom prst="rect">
                <a:avLst/>
              </a:prstGeom>
              <a:solidFill>
                <a:srgbClr val="00827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60" name="Rectangle 74"/>
              <p:cNvSpPr>
                <a:spLocks noChangeArrowheads="1"/>
              </p:cNvSpPr>
              <p:nvPr/>
            </p:nvSpPr>
            <p:spPr bwMode="auto">
              <a:xfrm>
                <a:off x="5524053" y="4553398"/>
                <a:ext cx="854078" cy="135627"/>
              </a:xfrm>
              <a:prstGeom prst="rect">
                <a:avLst/>
              </a:prstGeom>
              <a:solidFill>
                <a:srgbClr val="00827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61" name="Rectangle 75"/>
              <p:cNvSpPr>
                <a:spLocks noChangeArrowheads="1"/>
              </p:cNvSpPr>
              <p:nvPr/>
            </p:nvSpPr>
            <p:spPr bwMode="auto">
              <a:xfrm>
                <a:off x="5524053" y="4790439"/>
                <a:ext cx="854078" cy="138070"/>
              </a:xfrm>
              <a:prstGeom prst="rect">
                <a:avLst/>
              </a:prstGeom>
              <a:solidFill>
                <a:srgbClr val="00827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62" name="Rectangle 76"/>
              <p:cNvSpPr>
                <a:spLocks noChangeArrowheads="1"/>
              </p:cNvSpPr>
              <p:nvPr/>
            </p:nvSpPr>
            <p:spPr bwMode="auto">
              <a:xfrm>
                <a:off x="8322861" y="6634222"/>
                <a:ext cx="398325" cy="67204"/>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63" name="Rectangle 77"/>
              <p:cNvSpPr>
                <a:spLocks noChangeArrowheads="1"/>
              </p:cNvSpPr>
              <p:nvPr/>
            </p:nvSpPr>
            <p:spPr bwMode="auto">
              <a:xfrm>
                <a:off x="6479546" y="6634222"/>
                <a:ext cx="1142437" cy="67203"/>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64" name="Rectangle 79"/>
              <p:cNvSpPr>
                <a:spLocks noChangeArrowheads="1"/>
              </p:cNvSpPr>
              <p:nvPr/>
            </p:nvSpPr>
            <p:spPr bwMode="auto">
              <a:xfrm>
                <a:off x="5318780" y="5044584"/>
                <a:ext cx="101414" cy="1654198"/>
              </a:xfrm>
              <a:prstGeom prst="rect">
                <a:avLst/>
              </a:prstGeom>
              <a:solidFill>
                <a:srgbClr val="0072C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65" name="Freeform 84"/>
              <p:cNvSpPr>
                <a:spLocks/>
              </p:cNvSpPr>
              <p:nvPr/>
            </p:nvSpPr>
            <p:spPr bwMode="auto">
              <a:xfrm>
                <a:off x="4592805" y="6455831"/>
                <a:ext cx="48873"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66" name="Oval 85"/>
              <p:cNvSpPr>
                <a:spLocks noChangeArrowheads="1"/>
              </p:cNvSpPr>
              <p:nvPr/>
            </p:nvSpPr>
            <p:spPr bwMode="auto">
              <a:xfrm>
                <a:off x="4479167" y="6290880"/>
                <a:ext cx="248037" cy="245594"/>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67" name="Oval 86"/>
              <p:cNvSpPr>
                <a:spLocks noChangeArrowheads="1"/>
              </p:cNvSpPr>
              <p:nvPr/>
            </p:nvSpPr>
            <p:spPr bwMode="auto">
              <a:xfrm>
                <a:off x="4514602" y="6163807"/>
                <a:ext cx="180835" cy="182057"/>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68" name="Freeform 87"/>
              <p:cNvSpPr>
                <a:spLocks/>
              </p:cNvSpPr>
              <p:nvPr/>
            </p:nvSpPr>
            <p:spPr bwMode="auto">
              <a:xfrm>
                <a:off x="4763048" y="6510814"/>
                <a:ext cx="35434" cy="129518"/>
              </a:xfrm>
              <a:custGeom>
                <a:avLst/>
                <a:gdLst>
                  <a:gd name="T0" fmla="*/ 0 w 29"/>
                  <a:gd name="T1" fmla="*/ 0 h 106"/>
                  <a:gd name="T2" fmla="*/ 29 w 29"/>
                  <a:gd name="T3" fmla="*/ 0 h 106"/>
                  <a:gd name="T4" fmla="*/ 29 w 29"/>
                  <a:gd name="T5" fmla="*/ 106 h 106"/>
                  <a:gd name="T6" fmla="*/ 0 w 29"/>
                  <a:gd name="T7" fmla="*/ 106 h 106"/>
                  <a:gd name="T8" fmla="*/ 0 w 29"/>
                  <a:gd name="T9" fmla="*/ 0 h 106"/>
                  <a:gd name="T10" fmla="*/ 0 w 29"/>
                  <a:gd name="T11" fmla="*/ 0 h 106"/>
                </a:gdLst>
                <a:ahLst/>
                <a:cxnLst>
                  <a:cxn ang="0">
                    <a:pos x="T0" y="T1"/>
                  </a:cxn>
                  <a:cxn ang="0">
                    <a:pos x="T2" y="T3"/>
                  </a:cxn>
                  <a:cxn ang="0">
                    <a:pos x="T4" y="T5"/>
                  </a:cxn>
                  <a:cxn ang="0">
                    <a:pos x="T6" y="T7"/>
                  </a:cxn>
                  <a:cxn ang="0">
                    <a:pos x="T8" y="T9"/>
                  </a:cxn>
                  <a:cxn ang="0">
                    <a:pos x="T10" y="T11"/>
                  </a:cxn>
                </a:cxnLst>
                <a:rect l="0" t="0" r="r" b="b"/>
                <a:pathLst>
                  <a:path w="29" h="106">
                    <a:moveTo>
                      <a:pt x="0" y="0"/>
                    </a:moveTo>
                    <a:lnTo>
                      <a:pt x="29" y="0"/>
                    </a:lnTo>
                    <a:lnTo>
                      <a:pt x="29" y="106"/>
                    </a:lnTo>
                    <a:lnTo>
                      <a:pt x="0" y="106"/>
                    </a:lnTo>
                    <a:lnTo>
                      <a:pt x="0" y="0"/>
                    </a:lnTo>
                    <a:lnTo>
                      <a:pt x="0" y="0"/>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69" name="Oval 88"/>
              <p:cNvSpPr>
                <a:spLocks noChangeArrowheads="1"/>
              </p:cNvSpPr>
              <p:nvPr/>
            </p:nvSpPr>
            <p:spPr bwMode="auto">
              <a:xfrm>
                <a:off x="4694624" y="6394738"/>
                <a:ext cx="169838" cy="173504"/>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70" name="Oval 89"/>
              <p:cNvSpPr>
                <a:spLocks noChangeArrowheads="1"/>
              </p:cNvSpPr>
              <p:nvPr/>
            </p:nvSpPr>
            <p:spPr bwMode="auto">
              <a:xfrm>
                <a:off x="4717839" y="6307986"/>
                <a:ext cx="123407" cy="127073"/>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71" name="Freeform 90"/>
              <p:cNvSpPr>
                <a:spLocks/>
              </p:cNvSpPr>
              <p:nvPr/>
            </p:nvSpPr>
            <p:spPr bwMode="auto">
              <a:xfrm>
                <a:off x="11310771" y="6464384"/>
                <a:ext cx="48874"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72" name="Freeform 96"/>
              <p:cNvSpPr>
                <a:spLocks/>
              </p:cNvSpPr>
              <p:nvPr/>
            </p:nvSpPr>
            <p:spPr bwMode="auto">
              <a:xfrm>
                <a:off x="11795848" y="6464384"/>
                <a:ext cx="48874"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73" name="Oval 97"/>
              <p:cNvSpPr>
                <a:spLocks noChangeArrowheads="1"/>
              </p:cNvSpPr>
              <p:nvPr/>
            </p:nvSpPr>
            <p:spPr bwMode="auto">
              <a:xfrm>
                <a:off x="11694434" y="6299433"/>
                <a:ext cx="248037" cy="245594"/>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74" name="Freeform 99"/>
              <p:cNvSpPr>
                <a:spLocks/>
              </p:cNvSpPr>
              <p:nvPr/>
            </p:nvSpPr>
            <p:spPr bwMode="auto">
              <a:xfrm>
                <a:off x="11974239" y="6519368"/>
                <a:ext cx="34212" cy="129517"/>
              </a:xfrm>
              <a:custGeom>
                <a:avLst/>
                <a:gdLst>
                  <a:gd name="T0" fmla="*/ 0 w 28"/>
                  <a:gd name="T1" fmla="*/ 0 h 106"/>
                  <a:gd name="T2" fmla="*/ 28 w 28"/>
                  <a:gd name="T3" fmla="*/ 0 h 106"/>
                  <a:gd name="T4" fmla="*/ 28 w 28"/>
                  <a:gd name="T5" fmla="*/ 106 h 106"/>
                  <a:gd name="T6" fmla="*/ 0 w 28"/>
                  <a:gd name="T7" fmla="*/ 106 h 106"/>
                  <a:gd name="T8" fmla="*/ 0 w 28"/>
                  <a:gd name="T9" fmla="*/ 0 h 106"/>
                  <a:gd name="T10" fmla="*/ 0 w 28"/>
                  <a:gd name="T11" fmla="*/ 0 h 106"/>
                </a:gdLst>
                <a:ahLst/>
                <a:cxnLst>
                  <a:cxn ang="0">
                    <a:pos x="T0" y="T1"/>
                  </a:cxn>
                  <a:cxn ang="0">
                    <a:pos x="T2" y="T3"/>
                  </a:cxn>
                  <a:cxn ang="0">
                    <a:pos x="T4" y="T5"/>
                  </a:cxn>
                  <a:cxn ang="0">
                    <a:pos x="T6" y="T7"/>
                  </a:cxn>
                  <a:cxn ang="0">
                    <a:pos x="T8" y="T9"/>
                  </a:cxn>
                  <a:cxn ang="0">
                    <a:pos x="T10" y="T11"/>
                  </a:cxn>
                </a:cxnLst>
                <a:rect l="0" t="0" r="r" b="b"/>
                <a:pathLst>
                  <a:path w="28" h="106">
                    <a:moveTo>
                      <a:pt x="0" y="0"/>
                    </a:moveTo>
                    <a:lnTo>
                      <a:pt x="28" y="0"/>
                    </a:lnTo>
                    <a:lnTo>
                      <a:pt x="28" y="106"/>
                    </a:lnTo>
                    <a:lnTo>
                      <a:pt x="0" y="106"/>
                    </a:lnTo>
                    <a:lnTo>
                      <a:pt x="0" y="0"/>
                    </a:lnTo>
                    <a:lnTo>
                      <a:pt x="0" y="0"/>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75" name="Oval 100"/>
              <p:cNvSpPr>
                <a:spLocks noChangeArrowheads="1"/>
              </p:cNvSpPr>
              <p:nvPr/>
            </p:nvSpPr>
            <p:spPr bwMode="auto">
              <a:xfrm>
                <a:off x="11904594" y="6403291"/>
                <a:ext cx="171060" cy="173504"/>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76" name="Oval 101"/>
              <p:cNvSpPr>
                <a:spLocks noChangeArrowheads="1"/>
              </p:cNvSpPr>
              <p:nvPr/>
            </p:nvSpPr>
            <p:spPr bwMode="auto">
              <a:xfrm>
                <a:off x="11927809" y="6314096"/>
                <a:ext cx="124629" cy="129517"/>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77" name="Rectangle 78"/>
              <p:cNvSpPr>
                <a:spLocks noChangeArrowheads="1"/>
              </p:cNvSpPr>
              <p:nvPr/>
            </p:nvSpPr>
            <p:spPr bwMode="auto">
              <a:xfrm>
                <a:off x="4484278" y="6634222"/>
                <a:ext cx="1139993" cy="67203"/>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78" name="Rectangle 77"/>
              <p:cNvSpPr>
                <a:spLocks noChangeArrowheads="1"/>
              </p:cNvSpPr>
              <p:nvPr/>
            </p:nvSpPr>
            <p:spPr bwMode="auto">
              <a:xfrm>
                <a:off x="6155100" y="6634222"/>
                <a:ext cx="1142438" cy="67204"/>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79" name="Rectangle 76"/>
              <p:cNvSpPr>
                <a:spLocks noChangeArrowheads="1"/>
              </p:cNvSpPr>
              <p:nvPr/>
            </p:nvSpPr>
            <p:spPr bwMode="auto">
              <a:xfrm>
                <a:off x="8522022" y="6634222"/>
                <a:ext cx="398325" cy="67204"/>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grpSp>
        <p:sp>
          <p:nvSpPr>
            <p:cNvPr id="587" name="Freeform 586"/>
            <p:cNvSpPr>
              <a:spLocks noEditPoints="1"/>
            </p:cNvSpPr>
            <p:nvPr/>
          </p:nvSpPr>
          <p:spPr bwMode="auto">
            <a:xfrm flipH="1">
              <a:off x="10755933" y="6646631"/>
              <a:ext cx="461492" cy="299403"/>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rgbClr val="00BCF2"/>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88" name="Freeform 587"/>
            <p:cNvSpPr>
              <a:spLocks noEditPoints="1"/>
            </p:cNvSpPr>
            <p:nvPr/>
          </p:nvSpPr>
          <p:spPr bwMode="auto">
            <a:xfrm flipH="1">
              <a:off x="8781898" y="6646632"/>
              <a:ext cx="461492" cy="299404"/>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rgbClr val="FF8C00"/>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89" name="Freeform 588"/>
            <p:cNvSpPr>
              <a:spLocks noEditPoints="1"/>
            </p:cNvSpPr>
            <p:nvPr/>
          </p:nvSpPr>
          <p:spPr bwMode="auto">
            <a:xfrm flipH="1">
              <a:off x="5710014" y="6646633"/>
              <a:ext cx="461492" cy="299405"/>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90" name="Freeform 589"/>
            <p:cNvSpPr>
              <a:spLocks noEditPoints="1"/>
            </p:cNvSpPr>
            <p:nvPr/>
          </p:nvSpPr>
          <p:spPr bwMode="auto">
            <a:xfrm flipH="1">
              <a:off x="6826516" y="6646631"/>
              <a:ext cx="461492" cy="299403"/>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rgbClr val="FF8C00"/>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91" name="Freeform 590"/>
            <p:cNvSpPr>
              <a:spLocks noEditPoints="1"/>
            </p:cNvSpPr>
            <p:nvPr/>
          </p:nvSpPr>
          <p:spPr bwMode="auto">
            <a:xfrm>
              <a:off x="7346081" y="6646631"/>
              <a:ext cx="461492" cy="299403"/>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rgbClr val="00BCF2"/>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grpSp>
      <p:grpSp>
        <p:nvGrpSpPr>
          <p:cNvPr id="493" name="Group 492"/>
          <p:cNvGrpSpPr/>
          <p:nvPr/>
        </p:nvGrpSpPr>
        <p:grpSpPr>
          <a:xfrm>
            <a:off x="8588445" y="5286313"/>
            <a:ext cx="3794234" cy="1529525"/>
            <a:chOff x="4092791" y="3635676"/>
            <a:chExt cx="8355063" cy="3368075"/>
          </a:xfrm>
        </p:grpSpPr>
        <p:grpSp>
          <p:nvGrpSpPr>
            <p:cNvPr id="494" name="Group 493"/>
            <p:cNvGrpSpPr/>
            <p:nvPr/>
          </p:nvGrpSpPr>
          <p:grpSpPr>
            <a:xfrm>
              <a:off x="4092791" y="3635676"/>
              <a:ext cx="8355063" cy="3368075"/>
              <a:chOff x="3324709" y="3101831"/>
              <a:chExt cx="8935445" cy="3602037"/>
            </a:xfrm>
          </p:grpSpPr>
          <p:sp>
            <p:nvSpPr>
              <p:cNvPr id="497" name="AutoShape 4"/>
              <p:cNvSpPr>
                <a:spLocks noChangeAspect="1" noChangeArrowheads="1" noTextEdit="1"/>
              </p:cNvSpPr>
              <p:nvPr/>
            </p:nvSpPr>
            <p:spPr bwMode="auto">
              <a:xfrm>
                <a:off x="3324709" y="3101831"/>
                <a:ext cx="8935445" cy="3602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498" name="Rectangle 6"/>
              <p:cNvSpPr>
                <a:spLocks noChangeArrowheads="1"/>
              </p:cNvSpPr>
              <p:nvPr/>
            </p:nvSpPr>
            <p:spPr bwMode="auto">
              <a:xfrm>
                <a:off x="6464880" y="5419697"/>
                <a:ext cx="531508" cy="1214527"/>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499" name="Rectangle 7"/>
              <p:cNvSpPr>
                <a:spLocks noChangeArrowheads="1"/>
              </p:cNvSpPr>
              <p:nvPr/>
            </p:nvSpPr>
            <p:spPr bwMode="auto">
              <a:xfrm>
                <a:off x="6312151" y="4896741"/>
                <a:ext cx="245593" cy="1737482"/>
              </a:xfrm>
              <a:prstGeom prst="rect">
                <a:avLst/>
              </a:prstGeom>
              <a:solidFill>
                <a:srgbClr val="0072C6">
                  <a:lumMod val="75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00" name="Rectangle 8"/>
              <p:cNvSpPr>
                <a:spLocks noChangeArrowheads="1"/>
              </p:cNvSpPr>
              <p:nvPr/>
            </p:nvSpPr>
            <p:spPr bwMode="auto">
              <a:xfrm>
                <a:off x="6996391" y="5682395"/>
                <a:ext cx="475302" cy="951828"/>
              </a:xfrm>
              <a:prstGeom prst="rect">
                <a:avLst/>
              </a:prstGeom>
              <a:solidFill>
                <a:srgbClr val="0072C6">
                  <a:lumMod val="75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01" name="Rectangle 9"/>
              <p:cNvSpPr>
                <a:spLocks noChangeArrowheads="1"/>
              </p:cNvSpPr>
              <p:nvPr/>
            </p:nvSpPr>
            <p:spPr bwMode="auto">
              <a:xfrm>
                <a:off x="7189445" y="5235195"/>
                <a:ext cx="476525" cy="1399028"/>
              </a:xfrm>
              <a:prstGeom prst="rect">
                <a:avLst/>
              </a:prstGeom>
              <a:solidFill>
                <a:srgbClr val="FFFFFF">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02" name="Rectangle 10"/>
              <p:cNvSpPr>
                <a:spLocks noChangeArrowheads="1"/>
              </p:cNvSpPr>
              <p:nvPr/>
            </p:nvSpPr>
            <p:spPr bwMode="auto">
              <a:xfrm>
                <a:off x="10228205" y="5419696"/>
                <a:ext cx="245593" cy="1214527"/>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03" name="Rectangle 11"/>
              <p:cNvSpPr>
                <a:spLocks noChangeArrowheads="1"/>
              </p:cNvSpPr>
              <p:nvPr/>
            </p:nvSpPr>
            <p:spPr bwMode="auto">
              <a:xfrm>
                <a:off x="10075472" y="4896741"/>
                <a:ext cx="245593" cy="1737482"/>
              </a:xfrm>
              <a:prstGeom prst="rect">
                <a:avLst/>
              </a:prstGeom>
              <a:solidFill>
                <a:srgbClr val="0072C6">
                  <a:lumMod val="75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04" name="Rectangle 12"/>
              <p:cNvSpPr>
                <a:spLocks noChangeArrowheads="1"/>
              </p:cNvSpPr>
              <p:nvPr/>
            </p:nvSpPr>
            <p:spPr bwMode="auto">
              <a:xfrm>
                <a:off x="10759713" y="5682395"/>
                <a:ext cx="475302" cy="951828"/>
              </a:xfrm>
              <a:prstGeom prst="rect">
                <a:avLst/>
              </a:prstGeom>
              <a:solidFill>
                <a:srgbClr val="FFFFFF">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06" name="Rectangle 14"/>
              <p:cNvSpPr>
                <a:spLocks noChangeArrowheads="1"/>
              </p:cNvSpPr>
              <p:nvPr/>
            </p:nvSpPr>
            <p:spPr bwMode="auto">
              <a:xfrm>
                <a:off x="9408338" y="5044585"/>
                <a:ext cx="779545" cy="1656839"/>
              </a:xfrm>
              <a:prstGeom prst="rect">
                <a:avLst/>
              </a:prstGeom>
              <a:solidFill>
                <a:srgbClr val="EB3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07" name="Rectangle 15"/>
              <p:cNvSpPr>
                <a:spLocks noChangeArrowheads="1"/>
              </p:cNvSpPr>
              <p:nvPr/>
            </p:nvSpPr>
            <p:spPr bwMode="auto">
              <a:xfrm>
                <a:off x="9835988" y="6504706"/>
                <a:ext cx="103858" cy="196720"/>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08" name="Rectangle 16"/>
              <p:cNvSpPr>
                <a:spLocks noChangeArrowheads="1"/>
              </p:cNvSpPr>
              <p:nvPr/>
            </p:nvSpPr>
            <p:spPr bwMode="auto">
              <a:xfrm>
                <a:off x="9660041" y="6504706"/>
                <a:ext cx="103858" cy="196720"/>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09" name="Rectangle 17"/>
              <p:cNvSpPr>
                <a:spLocks noChangeArrowheads="1"/>
              </p:cNvSpPr>
              <p:nvPr/>
            </p:nvSpPr>
            <p:spPr bwMode="auto">
              <a:xfrm>
                <a:off x="9486537" y="5818021"/>
                <a:ext cx="626813" cy="100192"/>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10" name="Rectangle 18"/>
              <p:cNvSpPr>
                <a:spLocks noChangeArrowheads="1"/>
              </p:cNvSpPr>
              <p:nvPr/>
            </p:nvSpPr>
            <p:spPr bwMode="auto">
              <a:xfrm>
                <a:off x="9486537" y="5993969"/>
                <a:ext cx="626813" cy="101415"/>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11" name="Rectangle 19"/>
              <p:cNvSpPr>
                <a:spLocks noChangeArrowheads="1"/>
              </p:cNvSpPr>
              <p:nvPr/>
            </p:nvSpPr>
            <p:spPr bwMode="auto">
              <a:xfrm>
                <a:off x="9486537" y="6167473"/>
                <a:ext cx="626813" cy="100192"/>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12" name="Rectangle 20"/>
              <p:cNvSpPr>
                <a:spLocks noChangeArrowheads="1"/>
              </p:cNvSpPr>
              <p:nvPr/>
            </p:nvSpPr>
            <p:spPr bwMode="auto">
              <a:xfrm>
                <a:off x="9486537" y="6343420"/>
                <a:ext cx="626813" cy="100192"/>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13" name="Rectangle 21"/>
              <p:cNvSpPr>
                <a:spLocks noChangeArrowheads="1"/>
              </p:cNvSpPr>
              <p:nvPr/>
            </p:nvSpPr>
            <p:spPr bwMode="auto">
              <a:xfrm>
                <a:off x="9486537" y="5468570"/>
                <a:ext cx="626813" cy="101415"/>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14" name="Rectangle 22"/>
              <p:cNvSpPr>
                <a:spLocks noChangeArrowheads="1"/>
              </p:cNvSpPr>
              <p:nvPr/>
            </p:nvSpPr>
            <p:spPr bwMode="auto">
              <a:xfrm>
                <a:off x="9486537" y="5644518"/>
                <a:ext cx="626813" cy="97749"/>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15" name="Rectangle 23"/>
              <p:cNvSpPr>
                <a:spLocks noChangeArrowheads="1"/>
              </p:cNvSpPr>
              <p:nvPr/>
            </p:nvSpPr>
            <p:spPr bwMode="auto">
              <a:xfrm>
                <a:off x="9486537" y="5119119"/>
                <a:ext cx="626813" cy="101415"/>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16" name="Rectangle 24"/>
              <p:cNvSpPr>
                <a:spLocks noChangeArrowheads="1"/>
              </p:cNvSpPr>
              <p:nvPr/>
            </p:nvSpPr>
            <p:spPr bwMode="auto">
              <a:xfrm>
                <a:off x="9486537" y="5295066"/>
                <a:ext cx="626813" cy="101415"/>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17" name="Rectangle 26"/>
              <p:cNvSpPr>
                <a:spLocks noChangeArrowheads="1"/>
              </p:cNvSpPr>
              <p:nvPr/>
            </p:nvSpPr>
            <p:spPr bwMode="auto">
              <a:xfrm>
                <a:off x="4767723" y="5044585"/>
                <a:ext cx="779545" cy="1656839"/>
              </a:xfrm>
              <a:prstGeom prst="rect">
                <a:avLst/>
              </a:prstGeom>
              <a:solidFill>
                <a:srgbClr val="EB3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18" name="Rectangle 27"/>
              <p:cNvSpPr>
                <a:spLocks noChangeArrowheads="1"/>
              </p:cNvSpPr>
              <p:nvPr/>
            </p:nvSpPr>
            <p:spPr bwMode="auto">
              <a:xfrm>
                <a:off x="5195373" y="6504706"/>
                <a:ext cx="103858" cy="196720"/>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19" name="Rectangle 28"/>
              <p:cNvSpPr>
                <a:spLocks noChangeArrowheads="1"/>
              </p:cNvSpPr>
              <p:nvPr/>
            </p:nvSpPr>
            <p:spPr bwMode="auto">
              <a:xfrm>
                <a:off x="5019425" y="6504706"/>
                <a:ext cx="103858" cy="196720"/>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20" name="Rectangle 29"/>
              <p:cNvSpPr>
                <a:spLocks noChangeArrowheads="1"/>
              </p:cNvSpPr>
              <p:nvPr/>
            </p:nvSpPr>
            <p:spPr bwMode="auto">
              <a:xfrm>
                <a:off x="4845921" y="5818021"/>
                <a:ext cx="625591" cy="100192"/>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21" name="Rectangle 30"/>
              <p:cNvSpPr>
                <a:spLocks noChangeArrowheads="1"/>
              </p:cNvSpPr>
              <p:nvPr/>
            </p:nvSpPr>
            <p:spPr bwMode="auto">
              <a:xfrm>
                <a:off x="4845921" y="5993969"/>
                <a:ext cx="625591" cy="101415"/>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22" name="Rectangle 31"/>
              <p:cNvSpPr>
                <a:spLocks noChangeArrowheads="1"/>
              </p:cNvSpPr>
              <p:nvPr/>
            </p:nvSpPr>
            <p:spPr bwMode="auto">
              <a:xfrm>
                <a:off x="4845921" y="6167473"/>
                <a:ext cx="625591" cy="100192"/>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23" name="Rectangle 32"/>
              <p:cNvSpPr>
                <a:spLocks noChangeArrowheads="1"/>
              </p:cNvSpPr>
              <p:nvPr/>
            </p:nvSpPr>
            <p:spPr bwMode="auto">
              <a:xfrm>
                <a:off x="4845921" y="6343420"/>
                <a:ext cx="625591" cy="100192"/>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24" name="Rectangle 33"/>
              <p:cNvSpPr>
                <a:spLocks noChangeArrowheads="1"/>
              </p:cNvSpPr>
              <p:nvPr/>
            </p:nvSpPr>
            <p:spPr bwMode="auto">
              <a:xfrm>
                <a:off x="4845921" y="5468570"/>
                <a:ext cx="625591" cy="101415"/>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25" name="Rectangle 34"/>
              <p:cNvSpPr>
                <a:spLocks noChangeArrowheads="1"/>
              </p:cNvSpPr>
              <p:nvPr/>
            </p:nvSpPr>
            <p:spPr bwMode="auto">
              <a:xfrm>
                <a:off x="4845921" y="5644518"/>
                <a:ext cx="625591" cy="97749"/>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26" name="Rectangle 35"/>
              <p:cNvSpPr>
                <a:spLocks noChangeArrowheads="1"/>
              </p:cNvSpPr>
              <p:nvPr/>
            </p:nvSpPr>
            <p:spPr bwMode="auto">
              <a:xfrm>
                <a:off x="4845921" y="5119119"/>
                <a:ext cx="625591" cy="101415"/>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27" name="Rectangle 36"/>
              <p:cNvSpPr>
                <a:spLocks noChangeArrowheads="1"/>
              </p:cNvSpPr>
              <p:nvPr/>
            </p:nvSpPr>
            <p:spPr bwMode="auto">
              <a:xfrm>
                <a:off x="4845921" y="5295066"/>
                <a:ext cx="625591" cy="101415"/>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28" name="Freeform 37"/>
              <p:cNvSpPr>
                <a:spLocks/>
              </p:cNvSpPr>
              <p:nvPr/>
            </p:nvSpPr>
            <p:spPr bwMode="auto">
              <a:xfrm>
                <a:off x="7823589" y="5725160"/>
                <a:ext cx="1160765" cy="976265"/>
              </a:xfrm>
              <a:custGeom>
                <a:avLst/>
                <a:gdLst>
                  <a:gd name="T0" fmla="*/ 522 w 950"/>
                  <a:gd name="T1" fmla="*/ 135 h 799"/>
                  <a:gd name="T2" fmla="*/ 522 w 950"/>
                  <a:gd name="T3" fmla="*/ 0 h 799"/>
                  <a:gd name="T4" fmla="*/ 626 w 950"/>
                  <a:gd name="T5" fmla="*/ 0 h 799"/>
                  <a:gd name="T6" fmla="*/ 626 w 950"/>
                  <a:gd name="T7" fmla="*/ 135 h 799"/>
                  <a:gd name="T8" fmla="*/ 662 w 950"/>
                  <a:gd name="T9" fmla="*/ 135 h 799"/>
                  <a:gd name="T10" fmla="*/ 662 w 950"/>
                  <a:gd name="T11" fmla="*/ 0 h 799"/>
                  <a:gd name="T12" fmla="*/ 766 w 950"/>
                  <a:gd name="T13" fmla="*/ 0 h 799"/>
                  <a:gd name="T14" fmla="*/ 766 w 950"/>
                  <a:gd name="T15" fmla="*/ 135 h 799"/>
                  <a:gd name="T16" fmla="*/ 950 w 950"/>
                  <a:gd name="T17" fmla="*/ 135 h 799"/>
                  <a:gd name="T18" fmla="*/ 950 w 950"/>
                  <a:gd name="T19" fmla="*/ 168 h 799"/>
                  <a:gd name="T20" fmla="*/ 908 w 950"/>
                  <a:gd name="T21" fmla="*/ 168 h 799"/>
                  <a:gd name="T22" fmla="*/ 908 w 950"/>
                  <a:gd name="T23" fmla="*/ 799 h 799"/>
                  <a:gd name="T24" fmla="*/ 43 w 950"/>
                  <a:gd name="T25" fmla="*/ 799 h 799"/>
                  <a:gd name="T26" fmla="*/ 43 w 950"/>
                  <a:gd name="T27" fmla="*/ 168 h 799"/>
                  <a:gd name="T28" fmla="*/ 0 w 950"/>
                  <a:gd name="T29" fmla="*/ 168 h 799"/>
                  <a:gd name="T30" fmla="*/ 0 w 950"/>
                  <a:gd name="T31" fmla="*/ 135 h 799"/>
                  <a:gd name="T32" fmla="*/ 522 w 950"/>
                  <a:gd name="T33" fmla="*/ 135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0" h="799">
                    <a:moveTo>
                      <a:pt x="522" y="135"/>
                    </a:moveTo>
                    <a:lnTo>
                      <a:pt x="522" y="0"/>
                    </a:lnTo>
                    <a:lnTo>
                      <a:pt x="626" y="0"/>
                    </a:lnTo>
                    <a:lnTo>
                      <a:pt x="626" y="135"/>
                    </a:lnTo>
                    <a:lnTo>
                      <a:pt x="662" y="135"/>
                    </a:lnTo>
                    <a:lnTo>
                      <a:pt x="662" y="0"/>
                    </a:lnTo>
                    <a:lnTo>
                      <a:pt x="766" y="0"/>
                    </a:lnTo>
                    <a:lnTo>
                      <a:pt x="766" y="135"/>
                    </a:lnTo>
                    <a:lnTo>
                      <a:pt x="950" y="135"/>
                    </a:lnTo>
                    <a:lnTo>
                      <a:pt x="950" y="168"/>
                    </a:lnTo>
                    <a:lnTo>
                      <a:pt x="908" y="168"/>
                    </a:lnTo>
                    <a:lnTo>
                      <a:pt x="908" y="799"/>
                    </a:lnTo>
                    <a:lnTo>
                      <a:pt x="43" y="799"/>
                    </a:lnTo>
                    <a:lnTo>
                      <a:pt x="43" y="168"/>
                    </a:lnTo>
                    <a:lnTo>
                      <a:pt x="0" y="168"/>
                    </a:lnTo>
                    <a:lnTo>
                      <a:pt x="0" y="135"/>
                    </a:lnTo>
                    <a:lnTo>
                      <a:pt x="522" y="135"/>
                    </a:lnTo>
                    <a:close/>
                  </a:path>
                </a:pathLst>
              </a:custGeom>
              <a:solidFill>
                <a:srgbClr val="FFFFFF">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29" name="Freeform 38"/>
              <p:cNvSpPr>
                <a:spLocks/>
              </p:cNvSpPr>
              <p:nvPr/>
            </p:nvSpPr>
            <p:spPr bwMode="auto">
              <a:xfrm>
                <a:off x="7208994" y="5725160"/>
                <a:ext cx="1163209" cy="976265"/>
              </a:xfrm>
              <a:custGeom>
                <a:avLst/>
                <a:gdLst>
                  <a:gd name="T0" fmla="*/ 525 w 952"/>
                  <a:gd name="T1" fmla="*/ 135 h 799"/>
                  <a:gd name="T2" fmla="*/ 525 w 952"/>
                  <a:gd name="T3" fmla="*/ 0 h 799"/>
                  <a:gd name="T4" fmla="*/ 629 w 952"/>
                  <a:gd name="T5" fmla="*/ 0 h 799"/>
                  <a:gd name="T6" fmla="*/ 629 w 952"/>
                  <a:gd name="T7" fmla="*/ 135 h 799"/>
                  <a:gd name="T8" fmla="*/ 664 w 952"/>
                  <a:gd name="T9" fmla="*/ 135 h 799"/>
                  <a:gd name="T10" fmla="*/ 664 w 952"/>
                  <a:gd name="T11" fmla="*/ 0 h 799"/>
                  <a:gd name="T12" fmla="*/ 766 w 952"/>
                  <a:gd name="T13" fmla="*/ 0 h 799"/>
                  <a:gd name="T14" fmla="*/ 766 w 952"/>
                  <a:gd name="T15" fmla="*/ 135 h 799"/>
                  <a:gd name="T16" fmla="*/ 952 w 952"/>
                  <a:gd name="T17" fmla="*/ 135 h 799"/>
                  <a:gd name="T18" fmla="*/ 952 w 952"/>
                  <a:gd name="T19" fmla="*/ 168 h 799"/>
                  <a:gd name="T20" fmla="*/ 910 w 952"/>
                  <a:gd name="T21" fmla="*/ 168 h 799"/>
                  <a:gd name="T22" fmla="*/ 910 w 952"/>
                  <a:gd name="T23" fmla="*/ 799 h 799"/>
                  <a:gd name="T24" fmla="*/ 43 w 952"/>
                  <a:gd name="T25" fmla="*/ 799 h 799"/>
                  <a:gd name="T26" fmla="*/ 43 w 952"/>
                  <a:gd name="T27" fmla="*/ 168 h 799"/>
                  <a:gd name="T28" fmla="*/ 0 w 952"/>
                  <a:gd name="T29" fmla="*/ 168 h 799"/>
                  <a:gd name="T30" fmla="*/ 0 w 952"/>
                  <a:gd name="T31" fmla="*/ 135 h 799"/>
                  <a:gd name="T32" fmla="*/ 525 w 952"/>
                  <a:gd name="T33" fmla="*/ 135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2" h="799">
                    <a:moveTo>
                      <a:pt x="525" y="135"/>
                    </a:moveTo>
                    <a:lnTo>
                      <a:pt x="525" y="0"/>
                    </a:lnTo>
                    <a:lnTo>
                      <a:pt x="629" y="0"/>
                    </a:lnTo>
                    <a:lnTo>
                      <a:pt x="629" y="135"/>
                    </a:lnTo>
                    <a:lnTo>
                      <a:pt x="664" y="135"/>
                    </a:lnTo>
                    <a:lnTo>
                      <a:pt x="664" y="0"/>
                    </a:lnTo>
                    <a:lnTo>
                      <a:pt x="766" y="0"/>
                    </a:lnTo>
                    <a:lnTo>
                      <a:pt x="766" y="135"/>
                    </a:lnTo>
                    <a:lnTo>
                      <a:pt x="952" y="135"/>
                    </a:lnTo>
                    <a:lnTo>
                      <a:pt x="952" y="168"/>
                    </a:lnTo>
                    <a:lnTo>
                      <a:pt x="910" y="168"/>
                    </a:lnTo>
                    <a:lnTo>
                      <a:pt x="910" y="799"/>
                    </a:lnTo>
                    <a:lnTo>
                      <a:pt x="43" y="799"/>
                    </a:lnTo>
                    <a:lnTo>
                      <a:pt x="43" y="168"/>
                    </a:lnTo>
                    <a:lnTo>
                      <a:pt x="0" y="168"/>
                    </a:lnTo>
                    <a:lnTo>
                      <a:pt x="0" y="135"/>
                    </a:lnTo>
                    <a:lnTo>
                      <a:pt x="525" y="135"/>
                    </a:lnTo>
                    <a:close/>
                  </a:path>
                </a:pathLst>
              </a:cu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30" name="Rectangle 39"/>
              <p:cNvSpPr>
                <a:spLocks noChangeArrowheads="1"/>
              </p:cNvSpPr>
              <p:nvPr/>
            </p:nvSpPr>
            <p:spPr bwMode="auto">
              <a:xfrm>
                <a:off x="8670336" y="5381818"/>
                <a:ext cx="1058129" cy="1319606"/>
              </a:xfrm>
              <a:prstGeom prst="rect">
                <a:avLst/>
              </a:prstGeom>
              <a:solidFill>
                <a:srgbClr val="FFFFFF">
                  <a:lumMod val="65000"/>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31" name="Rectangle 40"/>
              <p:cNvSpPr>
                <a:spLocks noChangeArrowheads="1"/>
              </p:cNvSpPr>
              <p:nvPr/>
            </p:nvSpPr>
            <p:spPr bwMode="auto">
              <a:xfrm>
                <a:off x="8617797" y="5341497"/>
                <a:ext cx="1163209" cy="40322"/>
              </a:xfrm>
              <a:prstGeom prst="rect">
                <a:avLst/>
              </a:prstGeom>
              <a:solidFill>
                <a:srgbClr val="000000">
                  <a:lumMod val="50000"/>
                  <a:lumOff val="50000"/>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32" name="Rectangle 41"/>
              <p:cNvSpPr>
                <a:spLocks noChangeArrowheads="1"/>
              </p:cNvSpPr>
              <p:nvPr/>
            </p:nvSpPr>
            <p:spPr bwMode="auto">
              <a:xfrm>
                <a:off x="9253163" y="6435059"/>
                <a:ext cx="138070" cy="266365"/>
              </a:xfrm>
              <a:prstGeom prst="rect">
                <a:avLst/>
              </a:prstGeom>
              <a:solidFill>
                <a:srgbClr val="000000">
                  <a:lumMod val="50000"/>
                  <a:lumOff val="50000"/>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33" name="Rectangle 42"/>
              <p:cNvSpPr>
                <a:spLocks noChangeArrowheads="1"/>
              </p:cNvSpPr>
              <p:nvPr/>
            </p:nvSpPr>
            <p:spPr bwMode="auto">
              <a:xfrm>
                <a:off x="9013678" y="6435059"/>
                <a:ext cx="138070" cy="266365"/>
              </a:xfrm>
              <a:prstGeom prst="rect">
                <a:avLst/>
              </a:prstGeom>
              <a:solidFill>
                <a:srgbClr val="000000">
                  <a:lumMod val="50000"/>
                  <a:lumOff val="50000"/>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34" name="Rectangle 43"/>
              <p:cNvSpPr>
                <a:spLocks noChangeArrowheads="1"/>
              </p:cNvSpPr>
              <p:nvPr/>
            </p:nvSpPr>
            <p:spPr bwMode="auto">
              <a:xfrm>
                <a:off x="8776638" y="5500338"/>
                <a:ext cx="854078" cy="138070"/>
              </a:xfrm>
              <a:prstGeom prst="rect">
                <a:avLst/>
              </a:prstGeom>
              <a:solidFill>
                <a:srgbClr val="000000">
                  <a:lumMod val="50000"/>
                  <a:lumOff val="50000"/>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35" name="Rectangle 44"/>
              <p:cNvSpPr>
                <a:spLocks noChangeArrowheads="1"/>
              </p:cNvSpPr>
              <p:nvPr/>
            </p:nvSpPr>
            <p:spPr bwMode="auto">
              <a:xfrm>
                <a:off x="8776638" y="5737379"/>
                <a:ext cx="854078" cy="138070"/>
              </a:xfrm>
              <a:prstGeom prst="rect">
                <a:avLst/>
              </a:prstGeom>
              <a:solidFill>
                <a:srgbClr val="000000">
                  <a:lumMod val="50000"/>
                  <a:lumOff val="50000"/>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36" name="Rectangle 45"/>
              <p:cNvSpPr>
                <a:spLocks noChangeArrowheads="1"/>
              </p:cNvSpPr>
              <p:nvPr/>
            </p:nvSpPr>
            <p:spPr bwMode="auto">
              <a:xfrm>
                <a:off x="8776638" y="5976863"/>
                <a:ext cx="854078" cy="135627"/>
              </a:xfrm>
              <a:prstGeom prst="rect">
                <a:avLst/>
              </a:prstGeom>
              <a:solidFill>
                <a:srgbClr val="000000">
                  <a:lumMod val="50000"/>
                  <a:lumOff val="50000"/>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37" name="Rectangle 46"/>
              <p:cNvSpPr>
                <a:spLocks noChangeArrowheads="1"/>
              </p:cNvSpPr>
              <p:nvPr/>
            </p:nvSpPr>
            <p:spPr bwMode="auto">
              <a:xfrm>
                <a:off x="8776638" y="6212681"/>
                <a:ext cx="854078" cy="135627"/>
              </a:xfrm>
              <a:prstGeom prst="rect">
                <a:avLst/>
              </a:prstGeom>
              <a:solidFill>
                <a:srgbClr val="000000">
                  <a:lumMod val="50000"/>
                  <a:lumOff val="50000"/>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38" name="Rectangle 48"/>
              <p:cNvSpPr>
                <a:spLocks noChangeArrowheads="1"/>
              </p:cNvSpPr>
              <p:nvPr/>
            </p:nvSpPr>
            <p:spPr bwMode="auto">
              <a:xfrm>
                <a:off x="8842618" y="5176546"/>
                <a:ext cx="410544" cy="164951"/>
              </a:xfrm>
              <a:prstGeom prst="rect">
                <a:avLst/>
              </a:prstGeom>
              <a:solidFill>
                <a:srgbClr val="0072C6">
                  <a:lumMod val="75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39" name="Rectangle 49"/>
              <p:cNvSpPr>
                <a:spLocks noChangeArrowheads="1"/>
              </p:cNvSpPr>
              <p:nvPr/>
            </p:nvSpPr>
            <p:spPr bwMode="auto">
              <a:xfrm>
                <a:off x="7380053" y="4689026"/>
                <a:ext cx="1055684" cy="2012399"/>
              </a:xfrm>
              <a:prstGeom prst="rect">
                <a:avLst/>
              </a:prstGeom>
              <a:solidFill>
                <a:srgbClr val="DD5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40" name="Rectangle 51"/>
              <p:cNvSpPr>
                <a:spLocks noChangeArrowheads="1"/>
              </p:cNvSpPr>
              <p:nvPr/>
            </p:nvSpPr>
            <p:spPr bwMode="auto">
              <a:xfrm>
                <a:off x="7959215" y="6435059"/>
                <a:ext cx="139292" cy="266365"/>
              </a:xfrm>
              <a:prstGeom prst="rect">
                <a:avLst/>
              </a:prstGeom>
              <a:solidFill>
                <a:srgbClr val="8E25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41" name="Rectangle 52"/>
              <p:cNvSpPr>
                <a:spLocks noChangeArrowheads="1"/>
              </p:cNvSpPr>
              <p:nvPr/>
            </p:nvSpPr>
            <p:spPr bwMode="auto">
              <a:xfrm>
                <a:off x="7723397" y="6435059"/>
                <a:ext cx="135626" cy="266365"/>
              </a:xfrm>
              <a:prstGeom prst="rect">
                <a:avLst/>
              </a:prstGeom>
              <a:solidFill>
                <a:srgbClr val="8E25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42" name="Rectangle 53"/>
              <p:cNvSpPr>
                <a:spLocks noChangeArrowheads="1"/>
              </p:cNvSpPr>
              <p:nvPr/>
            </p:nvSpPr>
            <p:spPr bwMode="auto">
              <a:xfrm>
                <a:off x="7483913" y="5500338"/>
                <a:ext cx="854078" cy="138070"/>
              </a:xfrm>
              <a:prstGeom prst="rect">
                <a:avLst/>
              </a:prstGeom>
              <a:solidFill>
                <a:srgbClr val="8E25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43" name="Rectangle 54"/>
              <p:cNvSpPr>
                <a:spLocks noChangeArrowheads="1"/>
              </p:cNvSpPr>
              <p:nvPr/>
            </p:nvSpPr>
            <p:spPr bwMode="auto">
              <a:xfrm>
                <a:off x="7483913" y="5737379"/>
                <a:ext cx="854078" cy="138070"/>
              </a:xfrm>
              <a:prstGeom prst="rect">
                <a:avLst/>
              </a:prstGeom>
              <a:solidFill>
                <a:srgbClr val="8E25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44" name="Rectangle 55"/>
              <p:cNvSpPr>
                <a:spLocks noChangeArrowheads="1"/>
              </p:cNvSpPr>
              <p:nvPr/>
            </p:nvSpPr>
            <p:spPr bwMode="auto">
              <a:xfrm>
                <a:off x="7483913" y="5976863"/>
                <a:ext cx="854078" cy="135627"/>
              </a:xfrm>
              <a:prstGeom prst="rect">
                <a:avLst/>
              </a:prstGeom>
              <a:solidFill>
                <a:srgbClr val="8E25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45" name="Rectangle 56"/>
              <p:cNvSpPr>
                <a:spLocks noChangeArrowheads="1"/>
              </p:cNvSpPr>
              <p:nvPr/>
            </p:nvSpPr>
            <p:spPr bwMode="auto">
              <a:xfrm>
                <a:off x="7483913" y="6212681"/>
                <a:ext cx="854078" cy="135627"/>
              </a:xfrm>
              <a:prstGeom prst="rect">
                <a:avLst/>
              </a:prstGeom>
              <a:solidFill>
                <a:srgbClr val="8E25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46" name="Rectangle 57"/>
              <p:cNvSpPr>
                <a:spLocks noChangeArrowheads="1"/>
              </p:cNvSpPr>
              <p:nvPr/>
            </p:nvSpPr>
            <p:spPr bwMode="auto">
              <a:xfrm>
                <a:off x="7483913" y="5027479"/>
                <a:ext cx="854078" cy="135627"/>
              </a:xfrm>
              <a:prstGeom prst="rect">
                <a:avLst/>
              </a:prstGeom>
              <a:solidFill>
                <a:srgbClr val="8E25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47" name="Rectangle 58"/>
              <p:cNvSpPr>
                <a:spLocks noChangeArrowheads="1"/>
              </p:cNvSpPr>
              <p:nvPr/>
            </p:nvSpPr>
            <p:spPr bwMode="auto">
              <a:xfrm>
                <a:off x="7483913" y="5263298"/>
                <a:ext cx="854078" cy="135627"/>
              </a:xfrm>
              <a:prstGeom prst="rect">
                <a:avLst/>
              </a:prstGeom>
              <a:solidFill>
                <a:srgbClr val="8E25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48" name="Rectangle 61"/>
              <p:cNvSpPr>
                <a:spLocks noChangeArrowheads="1"/>
              </p:cNvSpPr>
              <p:nvPr/>
            </p:nvSpPr>
            <p:spPr bwMode="auto">
              <a:xfrm>
                <a:off x="7483913" y="4790439"/>
                <a:ext cx="854078" cy="138070"/>
              </a:xfrm>
              <a:prstGeom prst="rect">
                <a:avLst/>
              </a:prstGeom>
              <a:solidFill>
                <a:srgbClr val="8E25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49" name="Rectangle 65"/>
              <p:cNvSpPr>
                <a:spLocks noChangeArrowheads="1"/>
              </p:cNvSpPr>
              <p:nvPr/>
            </p:nvSpPr>
            <p:spPr bwMode="auto">
              <a:xfrm>
                <a:off x="5420195" y="4447097"/>
                <a:ext cx="1059350" cy="2254328"/>
              </a:xfrm>
              <a:prstGeom prst="rect">
                <a:avLst/>
              </a:prstGeom>
              <a:solidFill>
                <a:srgbClr val="00B29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50" name="Rectangle 66"/>
              <p:cNvSpPr>
                <a:spLocks noChangeArrowheads="1"/>
              </p:cNvSpPr>
              <p:nvPr/>
            </p:nvSpPr>
            <p:spPr bwMode="auto">
              <a:xfrm>
                <a:off x="6003021" y="6435059"/>
                <a:ext cx="135626" cy="266365"/>
              </a:xfrm>
              <a:prstGeom prst="rect">
                <a:avLst/>
              </a:prstGeom>
              <a:solidFill>
                <a:srgbClr val="00827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51" name="Rectangle 67"/>
              <p:cNvSpPr>
                <a:spLocks noChangeArrowheads="1"/>
              </p:cNvSpPr>
              <p:nvPr/>
            </p:nvSpPr>
            <p:spPr bwMode="auto">
              <a:xfrm>
                <a:off x="5763537" y="6435059"/>
                <a:ext cx="138070" cy="266365"/>
              </a:xfrm>
              <a:prstGeom prst="rect">
                <a:avLst/>
              </a:prstGeom>
              <a:solidFill>
                <a:srgbClr val="00827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52" name="Rectangle 68"/>
              <p:cNvSpPr>
                <a:spLocks noChangeArrowheads="1"/>
              </p:cNvSpPr>
              <p:nvPr/>
            </p:nvSpPr>
            <p:spPr bwMode="auto">
              <a:xfrm>
                <a:off x="5524053" y="5500338"/>
                <a:ext cx="854078" cy="138070"/>
              </a:xfrm>
              <a:prstGeom prst="rect">
                <a:avLst/>
              </a:prstGeom>
              <a:solidFill>
                <a:srgbClr val="00827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53" name="Rectangle 69"/>
              <p:cNvSpPr>
                <a:spLocks noChangeArrowheads="1"/>
              </p:cNvSpPr>
              <p:nvPr/>
            </p:nvSpPr>
            <p:spPr bwMode="auto">
              <a:xfrm>
                <a:off x="5524053" y="5737379"/>
                <a:ext cx="854078" cy="138070"/>
              </a:xfrm>
              <a:prstGeom prst="rect">
                <a:avLst/>
              </a:prstGeom>
              <a:solidFill>
                <a:srgbClr val="00827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54" name="Rectangle 70"/>
              <p:cNvSpPr>
                <a:spLocks noChangeArrowheads="1"/>
              </p:cNvSpPr>
              <p:nvPr/>
            </p:nvSpPr>
            <p:spPr bwMode="auto">
              <a:xfrm>
                <a:off x="5524053" y="5976863"/>
                <a:ext cx="854078" cy="135627"/>
              </a:xfrm>
              <a:prstGeom prst="rect">
                <a:avLst/>
              </a:prstGeom>
              <a:solidFill>
                <a:srgbClr val="00827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55" name="Rectangle 71"/>
              <p:cNvSpPr>
                <a:spLocks noChangeArrowheads="1"/>
              </p:cNvSpPr>
              <p:nvPr/>
            </p:nvSpPr>
            <p:spPr bwMode="auto">
              <a:xfrm>
                <a:off x="5524053" y="6212681"/>
                <a:ext cx="854078" cy="135627"/>
              </a:xfrm>
              <a:prstGeom prst="rect">
                <a:avLst/>
              </a:prstGeom>
              <a:solidFill>
                <a:srgbClr val="00827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56" name="Rectangle 72"/>
              <p:cNvSpPr>
                <a:spLocks noChangeArrowheads="1"/>
              </p:cNvSpPr>
              <p:nvPr/>
            </p:nvSpPr>
            <p:spPr bwMode="auto">
              <a:xfrm>
                <a:off x="5524053" y="5027479"/>
                <a:ext cx="854078" cy="135627"/>
              </a:xfrm>
              <a:prstGeom prst="rect">
                <a:avLst/>
              </a:prstGeom>
              <a:solidFill>
                <a:srgbClr val="00827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57" name="Rectangle 73"/>
              <p:cNvSpPr>
                <a:spLocks noChangeArrowheads="1"/>
              </p:cNvSpPr>
              <p:nvPr/>
            </p:nvSpPr>
            <p:spPr bwMode="auto">
              <a:xfrm>
                <a:off x="5524053" y="5263298"/>
                <a:ext cx="854078" cy="135627"/>
              </a:xfrm>
              <a:prstGeom prst="rect">
                <a:avLst/>
              </a:prstGeom>
              <a:solidFill>
                <a:srgbClr val="00827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58" name="Rectangle 74"/>
              <p:cNvSpPr>
                <a:spLocks noChangeArrowheads="1"/>
              </p:cNvSpPr>
              <p:nvPr/>
            </p:nvSpPr>
            <p:spPr bwMode="auto">
              <a:xfrm>
                <a:off x="5524053" y="4553398"/>
                <a:ext cx="854078" cy="135627"/>
              </a:xfrm>
              <a:prstGeom prst="rect">
                <a:avLst/>
              </a:prstGeom>
              <a:solidFill>
                <a:srgbClr val="00827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59" name="Rectangle 75"/>
              <p:cNvSpPr>
                <a:spLocks noChangeArrowheads="1"/>
              </p:cNvSpPr>
              <p:nvPr/>
            </p:nvSpPr>
            <p:spPr bwMode="auto">
              <a:xfrm>
                <a:off x="5524053" y="4790439"/>
                <a:ext cx="854079" cy="138071"/>
              </a:xfrm>
              <a:prstGeom prst="rect">
                <a:avLst/>
              </a:prstGeom>
              <a:solidFill>
                <a:srgbClr val="00827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60" name="Rectangle 76"/>
              <p:cNvSpPr>
                <a:spLocks noChangeArrowheads="1"/>
              </p:cNvSpPr>
              <p:nvPr/>
            </p:nvSpPr>
            <p:spPr bwMode="auto">
              <a:xfrm>
                <a:off x="8586028" y="6634222"/>
                <a:ext cx="398325" cy="67204"/>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61" name="Rectangle 77"/>
              <p:cNvSpPr>
                <a:spLocks noChangeArrowheads="1"/>
              </p:cNvSpPr>
              <p:nvPr/>
            </p:nvSpPr>
            <p:spPr bwMode="auto">
              <a:xfrm>
                <a:off x="6479546" y="6634222"/>
                <a:ext cx="1142437" cy="67203"/>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62" name="Rectangle 79"/>
              <p:cNvSpPr>
                <a:spLocks noChangeArrowheads="1"/>
              </p:cNvSpPr>
              <p:nvPr/>
            </p:nvSpPr>
            <p:spPr bwMode="auto">
              <a:xfrm>
                <a:off x="5318780" y="5044584"/>
                <a:ext cx="101414" cy="1654198"/>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63" name="Freeform 84"/>
              <p:cNvSpPr>
                <a:spLocks/>
              </p:cNvSpPr>
              <p:nvPr/>
            </p:nvSpPr>
            <p:spPr bwMode="auto">
              <a:xfrm>
                <a:off x="4592805" y="6455831"/>
                <a:ext cx="48873"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64" name="Oval 85"/>
              <p:cNvSpPr>
                <a:spLocks noChangeArrowheads="1"/>
              </p:cNvSpPr>
              <p:nvPr/>
            </p:nvSpPr>
            <p:spPr bwMode="auto">
              <a:xfrm>
                <a:off x="4479167" y="6290880"/>
                <a:ext cx="248037" cy="245594"/>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65" name="Oval 86"/>
              <p:cNvSpPr>
                <a:spLocks noChangeArrowheads="1"/>
              </p:cNvSpPr>
              <p:nvPr/>
            </p:nvSpPr>
            <p:spPr bwMode="auto">
              <a:xfrm>
                <a:off x="4514602" y="6163807"/>
                <a:ext cx="180835" cy="182057"/>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66" name="Freeform 87"/>
              <p:cNvSpPr>
                <a:spLocks/>
              </p:cNvSpPr>
              <p:nvPr/>
            </p:nvSpPr>
            <p:spPr bwMode="auto">
              <a:xfrm>
                <a:off x="4763048" y="6510814"/>
                <a:ext cx="35434" cy="129518"/>
              </a:xfrm>
              <a:custGeom>
                <a:avLst/>
                <a:gdLst>
                  <a:gd name="T0" fmla="*/ 0 w 29"/>
                  <a:gd name="T1" fmla="*/ 0 h 106"/>
                  <a:gd name="T2" fmla="*/ 29 w 29"/>
                  <a:gd name="T3" fmla="*/ 0 h 106"/>
                  <a:gd name="T4" fmla="*/ 29 w 29"/>
                  <a:gd name="T5" fmla="*/ 106 h 106"/>
                  <a:gd name="T6" fmla="*/ 0 w 29"/>
                  <a:gd name="T7" fmla="*/ 106 h 106"/>
                  <a:gd name="T8" fmla="*/ 0 w 29"/>
                  <a:gd name="T9" fmla="*/ 0 h 106"/>
                  <a:gd name="T10" fmla="*/ 0 w 29"/>
                  <a:gd name="T11" fmla="*/ 0 h 106"/>
                </a:gdLst>
                <a:ahLst/>
                <a:cxnLst>
                  <a:cxn ang="0">
                    <a:pos x="T0" y="T1"/>
                  </a:cxn>
                  <a:cxn ang="0">
                    <a:pos x="T2" y="T3"/>
                  </a:cxn>
                  <a:cxn ang="0">
                    <a:pos x="T4" y="T5"/>
                  </a:cxn>
                  <a:cxn ang="0">
                    <a:pos x="T6" y="T7"/>
                  </a:cxn>
                  <a:cxn ang="0">
                    <a:pos x="T8" y="T9"/>
                  </a:cxn>
                  <a:cxn ang="0">
                    <a:pos x="T10" y="T11"/>
                  </a:cxn>
                </a:cxnLst>
                <a:rect l="0" t="0" r="r" b="b"/>
                <a:pathLst>
                  <a:path w="29" h="106">
                    <a:moveTo>
                      <a:pt x="0" y="0"/>
                    </a:moveTo>
                    <a:lnTo>
                      <a:pt x="29" y="0"/>
                    </a:lnTo>
                    <a:lnTo>
                      <a:pt x="29" y="106"/>
                    </a:lnTo>
                    <a:lnTo>
                      <a:pt x="0" y="106"/>
                    </a:lnTo>
                    <a:lnTo>
                      <a:pt x="0" y="0"/>
                    </a:lnTo>
                    <a:lnTo>
                      <a:pt x="0" y="0"/>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67" name="Oval 88"/>
              <p:cNvSpPr>
                <a:spLocks noChangeArrowheads="1"/>
              </p:cNvSpPr>
              <p:nvPr/>
            </p:nvSpPr>
            <p:spPr bwMode="auto">
              <a:xfrm>
                <a:off x="4694624" y="6394738"/>
                <a:ext cx="169838" cy="173504"/>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68" name="Oval 89"/>
              <p:cNvSpPr>
                <a:spLocks noChangeArrowheads="1"/>
              </p:cNvSpPr>
              <p:nvPr/>
            </p:nvSpPr>
            <p:spPr bwMode="auto">
              <a:xfrm>
                <a:off x="4717839" y="6307986"/>
                <a:ext cx="123407" cy="127073"/>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69" name="Freeform 90"/>
              <p:cNvSpPr>
                <a:spLocks/>
              </p:cNvSpPr>
              <p:nvPr/>
            </p:nvSpPr>
            <p:spPr bwMode="auto">
              <a:xfrm>
                <a:off x="11396912" y="6464383"/>
                <a:ext cx="48874"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70" name="Oval 91"/>
              <p:cNvSpPr>
                <a:spLocks noChangeArrowheads="1"/>
              </p:cNvSpPr>
              <p:nvPr/>
            </p:nvSpPr>
            <p:spPr bwMode="auto">
              <a:xfrm>
                <a:off x="11295497" y="6299434"/>
                <a:ext cx="248038" cy="245594"/>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71" name="Oval 92"/>
              <p:cNvSpPr>
                <a:spLocks noChangeArrowheads="1"/>
              </p:cNvSpPr>
              <p:nvPr/>
            </p:nvSpPr>
            <p:spPr bwMode="auto">
              <a:xfrm>
                <a:off x="11330931" y="6169916"/>
                <a:ext cx="180835" cy="182057"/>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72" name="Freeform 93"/>
              <p:cNvSpPr>
                <a:spLocks/>
              </p:cNvSpPr>
              <p:nvPr/>
            </p:nvSpPr>
            <p:spPr bwMode="auto">
              <a:xfrm>
                <a:off x="11489161" y="6514883"/>
                <a:ext cx="35434" cy="129518"/>
              </a:xfrm>
              <a:custGeom>
                <a:avLst/>
                <a:gdLst>
                  <a:gd name="T0" fmla="*/ 0 w 29"/>
                  <a:gd name="T1" fmla="*/ 0 h 106"/>
                  <a:gd name="T2" fmla="*/ 29 w 29"/>
                  <a:gd name="T3" fmla="*/ 0 h 106"/>
                  <a:gd name="T4" fmla="*/ 29 w 29"/>
                  <a:gd name="T5" fmla="*/ 106 h 106"/>
                  <a:gd name="T6" fmla="*/ 0 w 29"/>
                  <a:gd name="T7" fmla="*/ 106 h 106"/>
                  <a:gd name="T8" fmla="*/ 0 w 29"/>
                  <a:gd name="T9" fmla="*/ 0 h 106"/>
                  <a:gd name="T10" fmla="*/ 0 w 29"/>
                  <a:gd name="T11" fmla="*/ 0 h 106"/>
                </a:gdLst>
                <a:ahLst/>
                <a:cxnLst>
                  <a:cxn ang="0">
                    <a:pos x="T0" y="T1"/>
                  </a:cxn>
                  <a:cxn ang="0">
                    <a:pos x="T2" y="T3"/>
                  </a:cxn>
                  <a:cxn ang="0">
                    <a:pos x="T4" y="T5"/>
                  </a:cxn>
                  <a:cxn ang="0">
                    <a:pos x="T6" y="T7"/>
                  </a:cxn>
                  <a:cxn ang="0">
                    <a:pos x="T8" y="T9"/>
                  </a:cxn>
                  <a:cxn ang="0">
                    <a:pos x="T10" y="T11"/>
                  </a:cxn>
                </a:cxnLst>
                <a:rect l="0" t="0" r="r" b="b"/>
                <a:pathLst>
                  <a:path w="29" h="106">
                    <a:moveTo>
                      <a:pt x="0" y="0"/>
                    </a:moveTo>
                    <a:lnTo>
                      <a:pt x="29" y="0"/>
                    </a:lnTo>
                    <a:lnTo>
                      <a:pt x="29" y="106"/>
                    </a:lnTo>
                    <a:lnTo>
                      <a:pt x="0" y="106"/>
                    </a:lnTo>
                    <a:lnTo>
                      <a:pt x="0" y="0"/>
                    </a:lnTo>
                    <a:lnTo>
                      <a:pt x="0" y="0"/>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73" name="Oval 94"/>
              <p:cNvSpPr>
                <a:spLocks noChangeArrowheads="1"/>
              </p:cNvSpPr>
              <p:nvPr/>
            </p:nvSpPr>
            <p:spPr bwMode="auto">
              <a:xfrm>
                <a:off x="11506878" y="6403291"/>
                <a:ext cx="169839" cy="173503"/>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74" name="Oval 95"/>
              <p:cNvSpPr>
                <a:spLocks noChangeArrowheads="1"/>
              </p:cNvSpPr>
              <p:nvPr/>
            </p:nvSpPr>
            <p:spPr bwMode="auto">
              <a:xfrm>
                <a:off x="11530094" y="6314096"/>
                <a:ext cx="123407" cy="129518"/>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75" name="Freeform 96"/>
              <p:cNvSpPr>
                <a:spLocks/>
              </p:cNvSpPr>
              <p:nvPr/>
            </p:nvSpPr>
            <p:spPr bwMode="auto">
              <a:xfrm>
                <a:off x="11795848" y="6464384"/>
                <a:ext cx="48874"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76" name="Oval 97"/>
              <p:cNvSpPr>
                <a:spLocks noChangeArrowheads="1"/>
              </p:cNvSpPr>
              <p:nvPr/>
            </p:nvSpPr>
            <p:spPr bwMode="auto">
              <a:xfrm>
                <a:off x="11694434" y="6299433"/>
                <a:ext cx="248037" cy="245594"/>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77" name="Freeform 99"/>
              <p:cNvSpPr>
                <a:spLocks/>
              </p:cNvSpPr>
              <p:nvPr/>
            </p:nvSpPr>
            <p:spPr bwMode="auto">
              <a:xfrm>
                <a:off x="11974239" y="6519368"/>
                <a:ext cx="34212" cy="129517"/>
              </a:xfrm>
              <a:custGeom>
                <a:avLst/>
                <a:gdLst>
                  <a:gd name="T0" fmla="*/ 0 w 28"/>
                  <a:gd name="T1" fmla="*/ 0 h 106"/>
                  <a:gd name="T2" fmla="*/ 28 w 28"/>
                  <a:gd name="T3" fmla="*/ 0 h 106"/>
                  <a:gd name="T4" fmla="*/ 28 w 28"/>
                  <a:gd name="T5" fmla="*/ 106 h 106"/>
                  <a:gd name="T6" fmla="*/ 0 w 28"/>
                  <a:gd name="T7" fmla="*/ 106 h 106"/>
                  <a:gd name="T8" fmla="*/ 0 w 28"/>
                  <a:gd name="T9" fmla="*/ 0 h 106"/>
                  <a:gd name="T10" fmla="*/ 0 w 28"/>
                  <a:gd name="T11" fmla="*/ 0 h 106"/>
                </a:gdLst>
                <a:ahLst/>
                <a:cxnLst>
                  <a:cxn ang="0">
                    <a:pos x="T0" y="T1"/>
                  </a:cxn>
                  <a:cxn ang="0">
                    <a:pos x="T2" y="T3"/>
                  </a:cxn>
                  <a:cxn ang="0">
                    <a:pos x="T4" y="T5"/>
                  </a:cxn>
                  <a:cxn ang="0">
                    <a:pos x="T6" y="T7"/>
                  </a:cxn>
                  <a:cxn ang="0">
                    <a:pos x="T8" y="T9"/>
                  </a:cxn>
                  <a:cxn ang="0">
                    <a:pos x="T10" y="T11"/>
                  </a:cxn>
                </a:cxnLst>
                <a:rect l="0" t="0" r="r" b="b"/>
                <a:pathLst>
                  <a:path w="28" h="106">
                    <a:moveTo>
                      <a:pt x="0" y="0"/>
                    </a:moveTo>
                    <a:lnTo>
                      <a:pt x="28" y="0"/>
                    </a:lnTo>
                    <a:lnTo>
                      <a:pt x="28" y="106"/>
                    </a:lnTo>
                    <a:lnTo>
                      <a:pt x="0" y="106"/>
                    </a:lnTo>
                    <a:lnTo>
                      <a:pt x="0" y="0"/>
                    </a:lnTo>
                    <a:lnTo>
                      <a:pt x="0" y="0"/>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78" name="Oval 100"/>
              <p:cNvSpPr>
                <a:spLocks noChangeArrowheads="1"/>
              </p:cNvSpPr>
              <p:nvPr/>
            </p:nvSpPr>
            <p:spPr bwMode="auto">
              <a:xfrm>
                <a:off x="11904594" y="6403291"/>
                <a:ext cx="171060" cy="173504"/>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79" name="Oval 101"/>
              <p:cNvSpPr>
                <a:spLocks noChangeArrowheads="1"/>
              </p:cNvSpPr>
              <p:nvPr/>
            </p:nvSpPr>
            <p:spPr bwMode="auto">
              <a:xfrm>
                <a:off x="11927809" y="6314096"/>
                <a:ext cx="124629" cy="129517"/>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80" name="Rectangle 78"/>
              <p:cNvSpPr>
                <a:spLocks noChangeArrowheads="1"/>
              </p:cNvSpPr>
              <p:nvPr/>
            </p:nvSpPr>
            <p:spPr bwMode="auto">
              <a:xfrm>
                <a:off x="4484278" y="6634222"/>
                <a:ext cx="1139993" cy="67203"/>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81" name="Rectangle 76"/>
              <p:cNvSpPr>
                <a:spLocks noChangeArrowheads="1"/>
              </p:cNvSpPr>
              <p:nvPr/>
            </p:nvSpPr>
            <p:spPr bwMode="auto">
              <a:xfrm>
                <a:off x="8294494" y="6634222"/>
                <a:ext cx="398325" cy="67204"/>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82" name="Freeform 90"/>
              <p:cNvSpPr>
                <a:spLocks/>
              </p:cNvSpPr>
              <p:nvPr/>
            </p:nvSpPr>
            <p:spPr bwMode="auto">
              <a:xfrm>
                <a:off x="10436830" y="6464383"/>
                <a:ext cx="48874"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83" name="Oval 91"/>
              <p:cNvSpPr>
                <a:spLocks noChangeArrowheads="1"/>
              </p:cNvSpPr>
              <p:nvPr/>
            </p:nvSpPr>
            <p:spPr bwMode="auto">
              <a:xfrm>
                <a:off x="10335415" y="6299434"/>
                <a:ext cx="248038" cy="245594"/>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84" name="Oval 92"/>
              <p:cNvSpPr>
                <a:spLocks noChangeArrowheads="1"/>
              </p:cNvSpPr>
              <p:nvPr/>
            </p:nvSpPr>
            <p:spPr bwMode="auto">
              <a:xfrm>
                <a:off x="10370849" y="6169916"/>
                <a:ext cx="180835" cy="182057"/>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85" name="Rectangle 47"/>
              <p:cNvSpPr>
                <a:spLocks noChangeArrowheads="1"/>
              </p:cNvSpPr>
              <p:nvPr/>
            </p:nvSpPr>
            <p:spPr bwMode="auto">
              <a:xfrm>
                <a:off x="9728465" y="6634222"/>
                <a:ext cx="2531689" cy="67204"/>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grpSp>
        <p:sp>
          <p:nvSpPr>
            <p:cNvPr id="495" name="Freeform 494"/>
            <p:cNvSpPr>
              <a:spLocks noEditPoints="1"/>
            </p:cNvSpPr>
            <p:nvPr/>
          </p:nvSpPr>
          <p:spPr bwMode="auto">
            <a:xfrm flipH="1">
              <a:off x="8903396" y="6638710"/>
              <a:ext cx="461492" cy="299403"/>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rgbClr val="FF8C00"/>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496" name="Freeform 495"/>
            <p:cNvSpPr>
              <a:spLocks noEditPoints="1"/>
            </p:cNvSpPr>
            <p:nvPr/>
          </p:nvSpPr>
          <p:spPr bwMode="auto">
            <a:xfrm>
              <a:off x="7183039" y="6646631"/>
              <a:ext cx="461492" cy="299403"/>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rgbClr val="00BCF2"/>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grpSp>
      <p:sp>
        <p:nvSpPr>
          <p:cNvPr id="246" name="Rectangle 20"/>
          <p:cNvSpPr>
            <a:spLocks noChangeArrowheads="1"/>
          </p:cNvSpPr>
          <p:nvPr/>
        </p:nvSpPr>
        <p:spPr bwMode="auto">
          <a:xfrm flipH="1">
            <a:off x="9670730" y="6084262"/>
            <a:ext cx="1291052" cy="2059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latin typeface="Segoe UI"/>
            </a:endParaRPr>
          </a:p>
        </p:txBody>
      </p:sp>
      <p:cxnSp>
        <p:nvCxnSpPr>
          <p:cNvPr id="251" name="Straight Connector 250"/>
          <p:cNvCxnSpPr/>
          <p:nvPr/>
        </p:nvCxnSpPr>
        <p:spPr>
          <a:xfrm flipH="1">
            <a:off x="9373787" y="3316939"/>
            <a:ext cx="533192" cy="9568"/>
          </a:xfrm>
          <a:prstGeom prst="line">
            <a:avLst/>
          </a:prstGeom>
          <a:noFill/>
          <a:ln w="28575" cap="flat" cmpd="sng" algn="ctr">
            <a:solidFill>
              <a:srgbClr val="00B0F0"/>
            </a:solidFill>
            <a:prstDash val="sysDash"/>
            <a:miter lim="800000"/>
            <a:headEnd type="none"/>
            <a:tailEnd type="none"/>
          </a:ln>
          <a:effectLst/>
        </p:spPr>
      </p:cxnSp>
      <p:cxnSp>
        <p:nvCxnSpPr>
          <p:cNvPr id="252" name="Straight Connector 251"/>
          <p:cNvCxnSpPr/>
          <p:nvPr/>
        </p:nvCxnSpPr>
        <p:spPr>
          <a:xfrm flipV="1">
            <a:off x="9931941" y="3308767"/>
            <a:ext cx="1163" cy="575499"/>
          </a:xfrm>
          <a:prstGeom prst="line">
            <a:avLst/>
          </a:prstGeom>
          <a:noFill/>
          <a:ln w="28575" cap="flat" cmpd="sng" algn="ctr">
            <a:solidFill>
              <a:srgbClr val="00B0F0"/>
            </a:solidFill>
            <a:prstDash val="sysDash"/>
            <a:miter lim="800000"/>
            <a:headEnd type="none"/>
            <a:tailEnd type="none"/>
          </a:ln>
          <a:effectLst/>
        </p:spPr>
      </p:cxnSp>
      <p:cxnSp>
        <p:nvCxnSpPr>
          <p:cNvPr id="253" name="Straight Connector 252"/>
          <p:cNvCxnSpPr/>
          <p:nvPr/>
        </p:nvCxnSpPr>
        <p:spPr>
          <a:xfrm flipH="1">
            <a:off x="9217494" y="3040030"/>
            <a:ext cx="1587496" cy="168"/>
          </a:xfrm>
          <a:prstGeom prst="line">
            <a:avLst/>
          </a:prstGeom>
          <a:noFill/>
          <a:ln w="28575" cap="flat" cmpd="sng" algn="ctr">
            <a:solidFill>
              <a:srgbClr val="00B0F0"/>
            </a:solidFill>
            <a:prstDash val="sysDash"/>
            <a:miter lim="800000"/>
            <a:headEnd type="none"/>
            <a:tailEnd type="none"/>
          </a:ln>
          <a:effectLst/>
        </p:spPr>
      </p:cxnSp>
      <p:cxnSp>
        <p:nvCxnSpPr>
          <p:cNvPr id="257" name="Straight Connector 256"/>
          <p:cNvCxnSpPr/>
          <p:nvPr/>
        </p:nvCxnSpPr>
        <p:spPr>
          <a:xfrm flipV="1">
            <a:off x="10798227" y="3078189"/>
            <a:ext cx="1163" cy="884070"/>
          </a:xfrm>
          <a:prstGeom prst="line">
            <a:avLst/>
          </a:prstGeom>
          <a:noFill/>
          <a:ln w="28575" cap="flat" cmpd="sng" algn="ctr">
            <a:solidFill>
              <a:srgbClr val="00B0F0"/>
            </a:solidFill>
            <a:prstDash val="sysDash"/>
            <a:miter lim="800000"/>
            <a:headEnd type="none"/>
            <a:tailEnd type="none"/>
          </a:ln>
          <a:effectLst/>
        </p:spPr>
      </p:cxnSp>
      <p:cxnSp>
        <p:nvCxnSpPr>
          <p:cNvPr id="258" name="Straight Connector 257"/>
          <p:cNvCxnSpPr/>
          <p:nvPr/>
        </p:nvCxnSpPr>
        <p:spPr>
          <a:xfrm flipH="1" flipV="1">
            <a:off x="9140903" y="2746778"/>
            <a:ext cx="2540638" cy="16512"/>
          </a:xfrm>
          <a:prstGeom prst="line">
            <a:avLst/>
          </a:prstGeom>
          <a:noFill/>
          <a:ln w="28575" cap="flat" cmpd="sng" algn="ctr">
            <a:solidFill>
              <a:srgbClr val="00B0F0"/>
            </a:solidFill>
            <a:prstDash val="sysDash"/>
            <a:miter lim="800000"/>
            <a:headEnd type="none"/>
            <a:tailEnd type="none"/>
          </a:ln>
          <a:effectLst/>
        </p:spPr>
      </p:cxnSp>
      <p:cxnSp>
        <p:nvCxnSpPr>
          <p:cNvPr id="259" name="Straight Connector 258"/>
          <p:cNvCxnSpPr/>
          <p:nvPr/>
        </p:nvCxnSpPr>
        <p:spPr>
          <a:xfrm flipV="1">
            <a:off x="11660767" y="2763290"/>
            <a:ext cx="3237" cy="1689485"/>
          </a:xfrm>
          <a:prstGeom prst="line">
            <a:avLst/>
          </a:prstGeom>
          <a:noFill/>
          <a:ln w="28575" cap="flat" cmpd="sng" algn="ctr">
            <a:solidFill>
              <a:srgbClr val="00B0F0"/>
            </a:solidFill>
            <a:prstDash val="sysDash"/>
            <a:miter lim="800000"/>
            <a:headEnd type="none"/>
            <a:tailEnd type="none"/>
          </a:ln>
          <a:effectLst/>
        </p:spPr>
      </p:cxnSp>
      <p:grpSp>
        <p:nvGrpSpPr>
          <p:cNvPr id="260" name="Group 259"/>
          <p:cNvGrpSpPr/>
          <p:nvPr/>
        </p:nvGrpSpPr>
        <p:grpSpPr>
          <a:xfrm>
            <a:off x="10477147" y="3883025"/>
            <a:ext cx="664297" cy="746830"/>
            <a:chOff x="5694218" y="4030957"/>
            <a:chExt cx="764771" cy="823540"/>
          </a:xfrm>
        </p:grpSpPr>
        <p:sp>
          <p:nvSpPr>
            <p:cNvPr id="261" name="Flowchart: Process 260"/>
            <p:cNvSpPr/>
            <p:nvPr/>
          </p:nvSpPr>
          <p:spPr bwMode="auto">
            <a:xfrm>
              <a:off x="5694218" y="4404350"/>
              <a:ext cx="764771" cy="450147"/>
            </a:xfrm>
            <a:prstGeom prst="flowChartProcess">
              <a:avLst/>
            </a:prstGeom>
            <a:solidFill>
              <a:srgbClr val="00BCF2"/>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62" name="U-Turn Arrow 261"/>
            <p:cNvSpPr/>
            <p:nvPr/>
          </p:nvSpPr>
          <p:spPr bwMode="auto">
            <a:xfrm>
              <a:off x="5885412" y="4030957"/>
              <a:ext cx="432262" cy="733355"/>
            </a:xfrm>
            <a:prstGeom prst="uturnArrow">
              <a:avLst/>
            </a:prstGeom>
            <a:solidFill>
              <a:srgbClr val="00BCF2"/>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63" name="Oval 262"/>
            <p:cNvSpPr/>
            <p:nvPr/>
          </p:nvSpPr>
          <p:spPr bwMode="auto">
            <a:xfrm>
              <a:off x="6023884" y="4492254"/>
              <a:ext cx="104350" cy="95067"/>
            </a:xfrm>
            <a:prstGeom prst="ellipse">
              <a:avLst/>
            </a:prstGeom>
            <a:solidFill>
              <a:schemeClr val="bg1"/>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64" name="Rectangle 263"/>
            <p:cNvSpPr/>
            <p:nvPr/>
          </p:nvSpPr>
          <p:spPr bwMode="auto">
            <a:xfrm>
              <a:off x="6051300" y="4556679"/>
              <a:ext cx="50291" cy="223338"/>
            </a:xfrm>
            <a:prstGeom prst="rect">
              <a:avLst/>
            </a:prstGeom>
            <a:solidFill>
              <a:schemeClr val="bg1"/>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grpSp>
        <p:nvGrpSpPr>
          <p:cNvPr id="271" name="Group 270"/>
          <p:cNvGrpSpPr/>
          <p:nvPr/>
        </p:nvGrpSpPr>
        <p:grpSpPr>
          <a:xfrm>
            <a:off x="9694685" y="3899308"/>
            <a:ext cx="502168" cy="564558"/>
            <a:chOff x="5694218" y="4030957"/>
            <a:chExt cx="764771" cy="823540"/>
          </a:xfrm>
        </p:grpSpPr>
        <p:sp>
          <p:nvSpPr>
            <p:cNvPr id="272" name="Flowchart: Process 271"/>
            <p:cNvSpPr/>
            <p:nvPr/>
          </p:nvSpPr>
          <p:spPr bwMode="auto">
            <a:xfrm>
              <a:off x="5694218" y="4404350"/>
              <a:ext cx="764771" cy="450147"/>
            </a:xfrm>
            <a:prstGeom prst="flowChartProcess">
              <a:avLst/>
            </a:prstGeom>
            <a:solidFill>
              <a:srgbClr val="00BCF2"/>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73" name="U-Turn Arrow 272"/>
            <p:cNvSpPr/>
            <p:nvPr/>
          </p:nvSpPr>
          <p:spPr bwMode="auto">
            <a:xfrm>
              <a:off x="5885412" y="4030957"/>
              <a:ext cx="432262" cy="733355"/>
            </a:xfrm>
            <a:prstGeom prst="uturnArrow">
              <a:avLst/>
            </a:prstGeom>
            <a:solidFill>
              <a:srgbClr val="00BCF2"/>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74" name="Oval 273"/>
            <p:cNvSpPr/>
            <p:nvPr/>
          </p:nvSpPr>
          <p:spPr bwMode="auto">
            <a:xfrm>
              <a:off x="6023884" y="4492254"/>
              <a:ext cx="104350" cy="95067"/>
            </a:xfrm>
            <a:prstGeom prst="ellipse">
              <a:avLst/>
            </a:prstGeom>
            <a:solidFill>
              <a:schemeClr val="bg1"/>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sp>
          <p:nvSpPr>
            <p:cNvPr id="275" name="Rectangle 274"/>
            <p:cNvSpPr/>
            <p:nvPr/>
          </p:nvSpPr>
          <p:spPr bwMode="auto">
            <a:xfrm>
              <a:off x="6051300" y="4556679"/>
              <a:ext cx="50291" cy="223338"/>
            </a:xfrm>
            <a:prstGeom prst="rect">
              <a:avLst/>
            </a:prstGeom>
            <a:solidFill>
              <a:schemeClr val="bg1"/>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kern="0" dirty="0">
                <a:gradFill>
                  <a:gsLst>
                    <a:gs pos="0">
                      <a:srgbClr val="FFFFFF"/>
                    </a:gs>
                    <a:gs pos="100000">
                      <a:srgbClr val="FFFFFF"/>
                    </a:gs>
                  </a:gsLst>
                  <a:lin ang="5400000" scaled="0"/>
                </a:gradFill>
                <a:latin typeface="Calibri" panose="020F0502020204030204"/>
                <a:ea typeface="Segoe UI" pitchFamily="34" charset="0"/>
                <a:cs typeface="Segoe UI" pitchFamily="34" charset="0"/>
              </a:endParaRPr>
            </a:p>
          </p:txBody>
        </p:sp>
      </p:grpSp>
      <p:sp>
        <p:nvSpPr>
          <p:cNvPr id="276" name="Freeform 275"/>
          <p:cNvSpPr>
            <a:spLocks/>
          </p:cNvSpPr>
          <p:nvPr/>
        </p:nvSpPr>
        <p:spPr bwMode="auto">
          <a:xfrm>
            <a:off x="7165141" y="5320515"/>
            <a:ext cx="5301496" cy="1554966"/>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277" name="Freeform 29"/>
          <p:cNvSpPr>
            <a:spLocks/>
          </p:cNvSpPr>
          <p:nvPr/>
        </p:nvSpPr>
        <p:spPr bwMode="auto">
          <a:xfrm>
            <a:off x="7470010" y="6246131"/>
            <a:ext cx="3704177" cy="623311"/>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grpSp>
        <p:nvGrpSpPr>
          <p:cNvPr id="278" name="Group 37"/>
          <p:cNvGrpSpPr/>
          <p:nvPr/>
        </p:nvGrpSpPr>
        <p:grpSpPr>
          <a:xfrm>
            <a:off x="9664348" y="4640262"/>
            <a:ext cx="626831" cy="1793849"/>
            <a:chOff x="5893176" y="3792885"/>
            <a:chExt cx="585200" cy="1674708"/>
          </a:xfrm>
        </p:grpSpPr>
        <p:sp>
          <p:nvSpPr>
            <p:cNvPr id="279"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280"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281"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282"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283"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284"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285"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286"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287"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288"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289"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290"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291"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292"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293"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294"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295"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296"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297"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298"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299"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00"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01"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02"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03"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04"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05"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06"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09"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10"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11"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12"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grpSp>
      <p:grpSp>
        <p:nvGrpSpPr>
          <p:cNvPr id="313" name="Group 37"/>
          <p:cNvGrpSpPr/>
          <p:nvPr/>
        </p:nvGrpSpPr>
        <p:grpSpPr>
          <a:xfrm>
            <a:off x="10509170" y="4827719"/>
            <a:ext cx="718879" cy="2057271"/>
            <a:chOff x="5893176" y="3792885"/>
            <a:chExt cx="585200" cy="1674708"/>
          </a:xfrm>
        </p:grpSpPr>
        <p:sp>
          <p:nvSpPr>
            <p:cNvPr id="314"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15"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16"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17"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18"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19"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20"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21"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22"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23"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24"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25"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26"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27"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28"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29"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30"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31"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32"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33"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34"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35"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36"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37"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38"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39"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40"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41"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42"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43"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44"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45"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grpSp>
      <p:grpSp>
        <p:nvGrpSpPr>
          <p:cNvPr id="346" name="Group 37"/>
          <p:cNvGrpSpPr/>
          <p:nvPr/>
        </p:nvGrpSpPr>
        <p:grpSpPr>
          <a:xfrm>
            <a:off x="11460038" y="4795446"/>
            <a:ext cx="512853" cy="1467670"/>
            <a:chOff x="5893176" y="3792885"/>
            <a:chExt cx="585200" cy="1674708"/>
          </a:xfrm>
        </p:grpSpPr>
        <p:sp>
          <p:nvSpPr>
            <p:cNvPr id="347"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48"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49"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50"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51"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52"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53"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54"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55"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56"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57"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58"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59"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60"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61"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62"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63"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64"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65"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66"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67"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68"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69"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70"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71"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72"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73"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74"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75"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76"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77"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sp>
          <p:nvSpPr>
            <p:cNvPr id="378"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Calibri" panose="020F0502020204030204"/>
              </a:endParaRPr>
            </a:p>
          </p:txBody>
        </p:sp>
      </p:grpSp>
      <p:sp>
        <p:nvSpPr>
          <p:cNvPr id="2" name="Rectangle 1"/>
          <p:cNvSpPr/>
          <p:nvPr/>
        </p:nvSpPr>
        <p:spPr bwMode="auto">
          <a:xfrm>
            <a:off x="11418719" y="4055126"/>
            <a:ext cx="490572" cy="50877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b="1"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sp>
        <p:nvSpPr>
          <p:cNvPr id="379" name="Freeform 6"/>
          <p:cNvSpPr>
            <a:spLocks/>
          </p:cNvSpPr>
          <p:nvPr/>
        </p:nvSpPr>
        <p:spPr bwMode="auto">
          <a:xfrm>
            <a:off x="11508523" y="4160945"/>
            <a:ext cx="341679" cy="295830"/>
          </a:xfrm>
          <a:custGeom>
            <a:avLst/>
            <a:gdLst>
              <a:gd name="T0" fmla="*/ 983 w 1123"/>
              <a:gd name="T1" fmla="*/ 48 h 972"/>
              <a:gd name="T2" fmla="*/ 884 w 1123"/>
              <a:gd name="T3" fmla="*/ 36 h 972"/>
              <a:gd name="T4" fmla="*/ 409 w 1123"/>
              <a:gd name="T5" fmla="*/ 515 h 972"/>
              <a:gd name="T6" fmla="*/ 251 w 1123"/>
              <a:gd name="T7" fmla="*/ 357 h 972"/>
              <a:gd name="T8" fmla="*/ 107 w 1123"/>
              <a:gd name="T9" fmla="*/ 369 h 972"/>
              <a:gd name="T10" fmla="*/ 42 w 1123"/>
              <a:gd name="T11" fmla="*/ 446 h 972"/>
              <a:gd name="T12" fmla="*/ 41 w 1123"/>
              <a:gd name="T13" fmla="*/ 534 h 972"/>
              <a:gd name="T14" fmla="*/ 356 w 1123"/>
              <a:gd name="T15" fmla="*/ 871 h 972"/>
              <a:gd name="T16" fmla="*/ 500 w 1123"/>
              <a:gd name="T17" fmla="*/ 872 h 972"/>
              <a:gd name="T18" fmla="*/ 1058 w 1123"/>
              <a:gd name="T19" fmla="*/ 267 h 972"/>
              <a:gd name="T20" fmla="*/ 1065 w 1123"/>
              <a:gd name="T21" fmla="*/ 154 h 972"/>
              <a:gd name="T22" fmla="*/ 983 w 1123"/>
              <a:gd name="T23" fmla="*/ 48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3" h="972">
                <a:moveTo>
                  <a:pt x="983" y="48"/>
                </a:moveTo>
                <a:cubicBezTo>
                  <a:pt x="983" y="48"/>
                  <a:pt x="952" y="0"/>
                  <a:pt x="884" y="36"/>
                </a:cubicBezTo>
                <a:cubicBezTo>
                  <a:pt x="774" y="95"/>
                  <a:pt x="533" y="321"/>
                  <a:pt x="409" y="515"/>
                </a:cubicBezTo>
                <a:cubicBezTo>
                  <a:pt x="409" y="515"/>
                  <a:pt x="320" y="412"/>
                  <a:pt x="251" y="357"/>
                </a:cubicBezTo>
                <a:cubicBezTo>
                  <a:pt x="183" y="302"/>
                  <a:pt x="170" y="309"/>
                  <a:pt x="107" y="369"/>
                </a:cubicBezTo>
                <a:cubicBezTo>
                  <a:pt x="66" y="408"/>
                  <a:pt x="42" y="446"/>
                  <a:pt x="42" y="446"/>
                </a:cubicBezTo>
                <a:cubicBezTo>
                  <a:pt x="42" y="446"/>
                  <a:pt x="0" y="490"/>
                  <a:pt x="41" y="534"/>
                </a:cubicBezTo>
                <a:cubicBezTo>
                  <a:pt x="93" y="589"/>
                  <a:pt x="283" y="776"/>
                  <a:pt x="356" y="871"/>
                </a:cubicBezTo>
                <a:cubicBezTo>
                  <a:pt x="432" y="972"/>
                  <a:pt x="500" y="872"/>
                  <a:pt x="500" y="872"/>
                </a:cubicBezTo>
                <a:cubicBezTo>
                  <a:pt x="500" y="872"/>
                  <a:pt x="734" y="489"/>
                  <a:pt x="1058" y="267"/>
                </a:cubicBezTo>
                <a:cubicBezTo>
                  <a:pt x="1058" y="267"/>
                  <a:pt x="1123" y="229"/>
                  <a:pt x="1065" y="154"/>
                </a:cubicBezTo>
                <a:cubicBezTo>
                  <a:pt x="1007" y="79"/>
                  <a:pt x="983" y="48"/>
                  <a:pt x="983" y="48"/>
                </a:cubicBezTo>
                <a:close/>
              </a:path>
            </a:pathLst>
          </a:custGeom>
          <a:solidFill>
            <a:sysClr val="window" lastClr="FFFFF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ysClr val="windowText" lastClr="000000"/>
              </a:solidFill>
              <a:latin typeface="Segoe UI"/>
            </a:endParaRPr>
          </a:p>
        </p:txBody>
      </p:sp>
      <p:sp>
        <p:nvSpPr>
          <p:cNvPr id="381" name="Content Placeholder 1"/>
          <p:cNvSpPr txBox="1">
            <a:spLocks/>
          </p:cNvSpPr>
          <p:nvPr/>
        </p:nvSpPr>
        <p:spPr>
          <a:xfrm>
            <a:off x="388338" y="1563241"/>
            <a:ext cx="6375820" cy="2701589"/>
          </a:xfrm>
          <a:prstGeom prst="rect">
            <a:avLst/>
          </a:prstGeom>
        </p:spPr>
        <p:txBody>
          <a:bodyPr lIns="93260" tIns="126817" rIns="253634" bIns="126817"/>
          <a:lstStyle>
            <a:lvl1pPr marL="342886" indent="-342886" algn="l" defTabSz="457181" rtl="0" eaLnBrk="1" latinLnBrk="0" hangingPunct="1">
              <a:spcBef>
                <a:spcPts val="1000"/>
              </a:spcBef>
              <a:buFont typeface="Arial"/>
              <a:buChar char="•"/>
              <a:defRPr sz="1800" kern="1200">
                <a:solidFill>
                  <a:srgbClr val="FFFFFF"/>
                </a:solidFill>
                <a:latin typeface="Segoe UI"/>
                <a:ea typeface="+mn-ea"/>
                <a:cs typeface="Segoe UI"/>
              </a:defRPr>
            </a:lvl1pPr>
            <a:lvl2pPr marL="742919" indent="-285738" algn="l" defTabSz="457181" rtl="0" eaLnBrk="1" latinLnBrk="0" hangingPunct="1">
              <a:spcBef>
                <a:spcPts val="1000"/>
              </a:spcBef>
              <a:buFont typeface="Arial"/>
              <a:buChar char="–"/>
              <a:defRPr sz="1600" kern="1200">
                <a:solidFill>
                  <a:srgbClr val="FFFFFF"/>
                </a:solidFill>
                <a:latin typeface="Segoe UI"/>
                <a:ea typeface="+mn-ea"/>
                <a:cs typeface="Segoe UI"/>
              </a:defRPr>
            </a:lvl2pPr>
            <a:lvl3pPr marL="1142952" indent="-228591" algn="l" defTabSz="457181" rtl="0" eaLnBrk="1" latinLnBrk="0" hangingPunct="1">
              <a:spcBef>
                <a:spcPts val="1000"/>
              </a:spcBef>
              <a:buFont typeface="Arial"/>
              <a:buChar char="•"/>
              <a:defRPr sz="1400" kern="1200">
                <a:solidFill>
                  <a:srgbClr val="FFFFFF"/>
                </a:solidFill>
                <a:latin typeface="Segoe UI"/>
                <a:ea typeface="+mn-ea"/>
                <a:cs typeface="Segoe UI"/>
              </a:defRPr>
            </a:lvl3pPr>
            <a:lvl4pPr marL="1600134" indent="-228591" algn="l" defTabSz="457181" rtl="0" eaLnBrk="1" latinLnBrk="0" hangingPunct="1">
              <a:spcBef>
                <a:spcPts val="1000"/>
              </a:spcBef>
              <a:buFont typeface="Arial"/>
              <a:buChar char="–"/>
              <a:defRPr sz="1200" kern="1200">
                <a:solidFill>
                  <a:srgbClr val="FFFFFF"/>
                </a:solidFill>
                <a:latin typeface="Segoe UI"/>
                <a:ea typeface="+mn-ea"/>
                <a:cs typeface="Segoe UI"/>
              </a:defRPr>
            </a:lvl4pPr>
            <a:lvl5pPr marL="2057314" indent="-228591" algn="l" defTabSz="457181" rtl="0" eaLnBrk="1" latinLnBrk="0" hangingPunct="1">
              <a:spcBef>
                <a:spcPts val="1000"/>
              </a:spcBef>
              <a:buFont typeface="Arial"/>
              <a:buChar char="»"/>
              <a:defRPr sz="1000" kern="1200">
                <a:solidFill>
                  <a:srgbClr val="FFFFFF"/>
                </a:solidFill>
                <a:latin typeface="Segoe UI"/>
                <a:ea typeface="+mn-ea"/>
                <a:cs typeface="Segoe UI"/>
              </a:defRPr>
            </a:lvl5pPr>
            <a:lvl6pPr marL="2514495" indent="-228591" algn="l" defTabSz="457181" rtl="0" eaLnBrk="1" latinLnBrk="0" hangingPunct="1">
              <a:spcBef>
                <a:spcPct val="20000"/>
              </a:spcBef>
              <a:buFont typeface="Arial"/>
              <a:buChar char="•"/>
              <a:defRPr sz="2000" kern="1200">
                <a:solidFill>
                  <a:schemeClr val="tx1"/>
                </a:solidFill>
                <a:latin typeface="+mn-lt"/>
                <a:ea typeface="+mn-ea"/>
                <a:cs typeface="+mn-cs"/>
              </a:defRPr>
            </a:lvl6pPr>
            <a:lvl7pPr marL="2971676" indent="-228591" algn="l" defTabSz="457181" rtl="0" eaLnBrk="1" latinLnBrk="0" hangingPunct="1">
              <a:spcBef>
                <a:spcPct val="20000"/>
              </a:spcBef>
              <a:buFont typeface="Arial"/>
              <a:buChar char="•"/>
              <a:defRPr sz="2000" kern="1200">
                <a:solidFill>
                  <a:schemeClr val="tx1"/>
                </a:solidFill>
                <a:latin typeface="+mn-lt"/>
                <a:ea typeface="+mn-ea"/>
                <a:cs typeface="+mn-cs"/>
              </a:defRPr>
            </a:lvl7pPr>
            <a:lvl8pPr marL="3428857" indent="-228591" algn="l" defTabSz="457181" rtl="0" eaLnBrk="1" latinLnBrk="0" hangingPunct="1">
              <a:spcBef>
                <a:spcPct val="20000"/>
              </a:spcBef>
              <a:buFont typeface="Arial"/>
              <a:buChar char="•"/>
              <a:defRPr sz="2000" kern="1200">
                <a:solidFill>
                  <a:schemeClr val="tx1"/>
                </a:solidFill>
                <a:latin typeface="+mn-lt"/>
                <a:ea typeface="+mn-ea"/>
                <a:cs typeface="+mn-cs"/>
              </a:defRPr>
            </a:lvl8pPr>
            <a:lvl9pPr marL="3886038" indent="-228591" algn="l" defTabSz="457181"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34092">
              <a:spcBef>
                <a:spcPts val="612"/>
              </a:spcBef>
              <a:spcAft>
                <a:spcPts val="612"/>
              </a:spcAft>
              <a:buNone/>
            </a:pPr>
            <a:r>
              <a:rPr lang="en-US" sz="2040" dirty="0">
                <a:solidFill>
                  <a:srgbClr val="000000"/>
                </a:solidFill>
                <a:latin typeface="Segoe UI Light"/>
              </a:rPr>
              <a:t>Fine-grained access control over specific rows in a database table</a:t>
            </a:r>
          </a:p>
          <a:p>
            <a:pPr marL="0" indent="0" defTabSz="634092">
              <a:spcBef>
                <a:spcPts val="612"/>
              </a:spcBef>
              <a:spcAft>
                <a:spcPts val="612"/>
              </a:spcAft>
              <a:buNone/>
            </a:pPr>
            <a:r>
              <a:rPr lang="en-US" sz="2040" dirty="0">
                <a:solidFill>
                  <a:srgbClr val="000000"/>
                </a:solidFill>
                <a:latin typeface="Segoe UI Light"/>
              </a:rPr>
              <a:t>Help prevent unauthorized access when multiple users share the same tables, or to implement connection filtering in multitenant applications</a:t>
            </a:r>
          </a:p>
          <a:p>
            <a:pPr marL="0" indent="0" defTabSz="634092">
              <a:spcBef>
                <a:spcPts val="612"/>
              </a:spcBef>
              <a:spcAft>
                <a:spcPts val="612"/>
              </a:spcAft>
              <a:buNone/>
            </a:pPr>
            <a:r>
              <a:rPr lang="en-US" sz="2040" dirty="0">
                <a:solidFill>
                  <a:srgbClr val="000000"/>
                </a:solidFill>
                <a:latin typeface="Segoe UI Light"/>
              </a:rPr>
              <a:t>Administer via SQL Server Management Studio or SQL Server Data Tools</a:t>
            </a:r>
          </a:p>
          <a:p>
            <a:pPr marL="0" indent="0" defTabSz="634092">
              <a:spcBef>
                <a:spcPts val="612"/>
              </a:spcBef>
              <a:spcAft>
                <a:spcPts val="612"/>
              </a:spcAft>
              <a:buNone/>
            </a:pPr>
            <a:r>
              <a:rPr lang="en-US" sz="2040" dirty="0">
                <a:solidFill>
                  <a:srgbClr val="000000"/>
                </a:solidFill>
                <a:latin typeface="Segoe UI Light"/>
              </a:rPr>
              <a:t>Enforcement logic inside the database and schema bound to the table.</a:t>
            </a:r>
          </a:p>
        </p:txBody>
      </p:sp>
      <p:sp>
        <p:nvSpPr>
          <p:cNvPr id="382" name="Rectangle 381"/>
          <p:cNvSpPr/>
          <p:nvPr/>
        </p:nvSpPr>
        <p:spPr>
          <a:xfrm>
            <a:off x="371977" y="1137516"/>
            <a:ext cx="11409783" cy="510421"/>
          </a:xfrm>
          <a:prstGeom prst="rect">
            <a:avLst/>
          </a:prstGeom>
        </p:spPr>
        <p:txBody>
          <a:bodyPr wrap="square">
            <a:spAutoFit/>
          </a:bodyPr>
          <a:lstStyle/>
          <a:p>
            <a:pPr defTabSz="634092">
              <a:spcAft>
                <a:spcPts val="1224"/>
              </a:spcAft>
            </a:pPr>
            <a:r>
              <a:rPr lang="en-US" sz="2652" dirty="0">
                <a:solidFill>
                  <a:srgbClr val="0072BC"/>
                </a:solidFill>
                <a:latin typeface="Segoe UI Light"/>
              </a:rPr>
              <a:t>Protect data privacy by ensuring the right access across rows</a:t>
            </a:r>
          </a:p>
        </p:txBody>
      </p:sp>
      <p:sp>
        <p:nvSpPr>
          <p:cNvPr id="383" name="Title 1"/>
          <p:cNvSpPr txBox="1">
            <a:spLocks/>
          </p:cNvSpPr>
          <p:nvPr/>
        </p:nvSpPr>
        <p:spPr>
          <a:xfrm>
            <a:off x="365760" y="365760"/>
            <a:ext cx="11373923" cy="839412"/>
          </a:xfrm>
          <a:prstGeom prst="rect">
            <a:avLst/>
          </a:prstGeom>
        </p:spPr>
        <p:txBody>
          <a:bodyPr vert="horz" wrap="square" lIns="91440" tIns="93260" rIns="91440" bIns="93260" rtlCol="0" anchor="t">
            <a:noAutofit/>
          </a:bodyPr>
          <a:lstStyle>
            <a:lvl1pPr algn="l" defTabSz="914367" rtl="0" eaLnBrk="1" latinLnBrk="0" hangingPunct="1">
              <a:lnSpc>
                <a:spcPts val="6176"/>
              </a:lnSpc>
              <a:spcBef>
                <a:spcPct val="0"/>
              </a:spcBef>
              <a:buNone/>
              <a:defRPr lang="en-US" sz="4400" b="0" kern="1200" cap="none" spc="-100" baseline="0">
                <a:ln w="3175">
                  <a:noFill/>
                </a:ln>
                <a:solidFill>
                  <a:schemeClr val="tx1"/>
                </a:solidFill>
                <a:effectLst/>
                <a:latin typeface="+mj-lt"/>
                <a:ea typeface="+mn-ea"/>
                <a:cs typeface="Segoe UI" pitchFamily="34" charset="0"/>
              </a:defRPr>
            </a:lvl1pPr>
          </a:lstStyle>
          <a:p>
            <a:pPr defTabSz="932563">
              <a:lnSpc>
                <a:spcPts val="6299"/>
              </a:lnSpc>
            </a:pPr>
            <a:r>
              <a:rPr lang="en-US" sz="4800" spc="-102" dirty="0">
                <a:solidFill>
                  <a:srgbClr val="0072C6"/>
                </a:solidFill>
                <a:latin typeface="Segoe UI Light" panose="020B0502040204020203" pitchFamily="34" charset="0"/>
                <a:cs typeface="Segoe UI Light" panose="020B0502040204020203" pitchFamily="34" charset="0"/>
              </a:rPr>
              <a:t>Row-level security</a:t>
            </a:r>
          </a:p>
        </p:txBody>
      </p:sp>
      <p:sp>
        <p:nvSpPr>
          <p:cNvPr id="384" name="TextBox 383"/>
          <p:cNvSpPr txBox="1"/>
          <p:nvPr/>
        </p:nvSpPr>
        <p:spPr>
          <a:xfrm>
            <a:off x="324966" y="6054999"/>
            <a:ext cx="2509987" cy="560645"/>
          </a:xfrm>
          <a:prstGeom prst="rect">
            <a:avLst/>
          </a:prstGeom>
          <a:noFill/>
        </p:spPr>
        <p:txBody>
          <a:bodyPr wrap="none" lIns="186521" tIns="149217" rIns="186521" bIns="149217" rtlCol="0">
            <a:spAutoFit/>
          </a:bodyPr>
          <a:lstStyle/>
          <a:p>
            <a:pPr defTabSz="932597">
              <a:lnSpc>
                <a:spcPct val="90000"/>
              </a:lnSpc>
              <a:spcAft>
                <a:spcPts val="612"/>
              </a:spcAft>
            </a:pPr>
            <a:r>
              <a:rPr lang="en-US" sz="1836" i="1" dirty="0">
                <a:gradFill>
                  <a:gsLst>
                    <a:gs pos="2917">
                      <a:srgbClr val="494949"/>
                    </a:gs>
                    <a:gs pos="30000">
                      <a:srgbClr val="494949"/>
                    </a:gs>
                  </a:gsLst>
                  <a:lin ang="5400000" scaled="0"/>
                </a:gradFill>
                <a:latin typeface="Segoe UI Light"/>
              </a:rPr>
              <a:t>Status: Public preview</a:t>
            </a:r>
          </a:p>
        </p:txBody>
      </p:sp>
      <p:sp>
        <p:nvSpPr>
          <p:cNvPr id="385" name="TextBox 384"/>
          <p:cNvSpPr txBox="1"/>
          <p:nvPr/>
        </p:nvSpPr>
        <p:spPr>
          <a:xfrm>
            <a:off x="8179878" y="3619712"/>
            <a:ext cx="1329124" cy="318286"/>
          </a:xfrm>
          <a:prstGeom prst="rect">
            <a:avLst/>
          </a:prstGeom>
          <a:noFill/>
        </p:spPr>
        <p:txBody>
          <a:bodyPr wrap="square" rtlCol="0">
            <a:spAutoFit/>
          </a:bodyPr>
          <a:lstStyle/>
          <a:p>
            <a:pPr defTabSz="951304">
              <a:defRPr/>
            </a:pPr>
            <a:r>
              <a:rPr lang="en-US" sz="1428" kern="0" dirty="0">
                <a:solidFill>
                  <a:srgbClr val="0072C6">
                    <a:lumMod val="50000"/>
                  </a:srgbClr>
                </a:solidFill>
                <a:latin typeface="Segoe UI Light"/>
              </a:rPr>
              <a:t>SQL Database</a:t>
            </a:r>
          </a:p>
        </p:txBody>
      </p:sp>
      <p:sp>
        <p:nvSpPr>
          <p:cNvPr id="249" name="Freeform 248"/>
          <p:cNvSpPr>
            <a:spLocks noEditPoints="1"/>
          </p:cNvSpPr>
          <p:nvPr/>
        </p:nvSpPr>
        <p:spPr bwMode="auto">
          <a:xfrm flipH="1">
            <a:off x="8046645" y="2194306"/>
            <a:ext cx="1400557" cy="1417115"/>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72C6"/>
          </a:solidFill>
          <a:ln>
            <a:noFill/>
          </a:ln>
          <a:extLst/>
        </p:spPr>
        <p:txBody>
          <a:bodyPr vert="horz" wrap="square" lIns="93260" tIns="373041" rIns="93260" bIns="46630" numCol="1" anchor="ctr" anchorCtr="0" compatLnSpc="1">
            <a:prstTxWarp prst="textNoShape">
              <a:avLst/>
            </a:prstTxWarp>
          </a:bodyPr>
          <a:lstStyle/>
          <a:p>
            <a:pPr algn="ctr" defTabSz="951304">
              <a:spcBef>
                <a:spcPts val="612"/>
              </a:spcBef>
              <a:defRPr/>
            </a:pPr>
            <a:r>
              <a:rPr lang="en-US" sz="1428" kern="0" dirty="0">
                <a:solidFill>
                  <a:srgbClr val="FFFFFF"/>
                </a:solidFill>
                <a:latin typeface="Segoe UI Semibold" panose="020B0702040204020203" pitchFamily="34" charset="0"/>
                <a:cs typeface="Segoe UI Semibold" panose="020B0702040204020203" pitchFamily="34" charset="0"/>
              </a:rPr>
              <a:t>Customer 1</a:t>
            </a:r>
          </a:p>
          <a:p>
            <a:pPr algn="ctr" defTabSz="951304">
              <a:spcBef>
                <a:spcPts val="612"/>
              </a:spcBef>
              <a:defRPr/>
            </a:pPr>
            <a:r>
              <a:rPr lang="en-US" sz="1428" kern="0" dirty="0">
                <a:solidFill>
                  <a:srgbClr val="FFFFFF"/>
                </a:solidFill>
                <a:latin typeface="Segoe UI Semibold" panose="020B0702040204020203" pitchFamily="34" charset="0"/>
                <a:cs typeface="Segoe UI Semibold" panose="020B0702040204020203" pitchFamily="34" charset="0"/>
              </a:rPr>
              <a:t>Customer 2</a:t>
            </a:r>
          </a:p>
          <a:p>
            <a:pPr algn="ctr" defTabSz="951304">
              <a:spcBef>
                <a:spcPts val="612"/>
              </a:spcBef>
              <a:defRPr/>
            </a:pPr>
            <a:r>
              <a:rPr lang="en-US" sz="1428" kern="0" dirty="0">
                <a:solidFill>
                  <a:srgbClr val="FFFFFF"/>
                </a:solidFill>
                <a:latin typeface="Segoe UI Semibold" panose="020B0702040204020203" pitchFamily="34" charset="0"/>
                <a:cs typeface="Segoe UI Semibold" panose="020B0702040204020203" pitchFamily="34" charset="0"/>
              </a:rPr>
              <a:t>Customer 3</a:t>
            </a:r>
          </a:p>
        </p:txBody>
      </p:sp>
    </p:spTree>
    <p:extLst>
      <p:ext uri="{BB962C8B-B14F-4D97-AF65-F5344CB8AC3E}">
        <p14:creationId xmlns:p14="http://schemas.microsoft.com/office/powerpoint/2010/main" val="1933367986"/>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98437" y="2354262"/>
            <a:ext cx="11201400" cy="1015663"/>
          </a:xfrm>
          <a:prstGeom prst="rect">
            <a:avLst/>
          </a:prstGeom>
          <a:noFill/>
        </p:spPr>
        <p:txBody>
          <a:bodyPr vert="horz" wrap="square" lIns="91440" tIns="91440" rIns="91440" bIns="91440" rtlCol="0" anchor="t" anchorCtr="0">
            <a:spAutoFit/>
          </a:bodyPr>
          <a:lstStyle>
            <a:lvl1pPr algn="l" defTabSz="932742" rtl="0" eaLnBrk="1" latinLnBrk="0" hangingPunct="1">
              <a:lnSpc>
                <a:spcPct val="90000"/>
              </a:lnSpc>
              <a:spcBef>
                <a:spcPct val="0"/>
              </a:spcBef>
              <a:buNone/>
              <a:defRPr lang="en-US" sz="6000" b="0" kern="1200" cap="none" spc="-80" baseline="0">
                <a:ln w="3175">
                  <a:noFill/>
                </a:ln>
                <a:solidFill>
                  <a:srgbClr val="0072C6"/>
                </a:solidFill>
                <a:effectLst/>
                <a:latin typeface="+mj-lt"/>
                <a:ea typeface="+mn-ea"/>
                <a:cs typeface="Segoe UI" pitchFamily="34" charset="0"/>
              </a:defRPr>
            </a:lvl1pPr>
          </a:lstStyle>
          <a:p>
            <a:r>
              <a:rPr lang="en-US" dirty="0">
                <a:solidFill>
                  <a:schemeClr val="tx1"/>
                </a:solidFill>
              </a:rPr>
              <a:t>06 | Design and Implement Security</a:t>
            </a:r>
          </a:p>
        </p:txBody>
      </p:sp>
    </p:spTree>
    <p:extLst>
      <p:ext uri="{BB962C8B-B14F-4D97-AF65-F5344CB8AC3E}">
        <p14:creationId xmlns:p14="http://schemas.microsoft.com/office/powerpoint/2010/main" val="3827220038"/>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4069423" y="1971896"/>
            <a:ext cx="3720172" cy="3955032"/>
            <a:chOff x="3988827" y="2057401"/>
            <a:chExt cx="3648075" cy="4234976"/>
          </a:xfrm>
          <a:solidFill>
            <a:schemeClr val="accent2">
              <a:lumMod val="75000"/>
            </a:schemeClr>
          </a:solidFill>
        </p:grpSpPr>
        <p:sp>
          <p:nvSpPr>
            <p:cNvPr id="30" name="Rectangle 29"/>
            <p:cNvSpPr/>
            <p:nvPr/>
          </p:nvSpPr>
          <p:spPr>
            <a:xfrm>
              <a:off x="3988827" y="2057401"/>
              <a:ext cx="3648075" cy="4234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solidFill>
                  <a:srgbClr val="494949"/>
                </a:solidFill>
                <a:latin typeface="Segoe UI"/>
              </a:endParaRPr>
            </a:p>
          </p:txBody>
        </p:sp>
        <p:sp>
          <p:nvSpPr>
            <p:cNvPr id="32" name="TextBox 31"/>
            <p:cNvSpPr txBox="1"/>
            <p:nvPr/>
          </p:nvSpPr>
          <p:spPr>
            <a:xfrm>
              <a:off x="4734434" y="2090209"/>
              <a:ext cx="2105025" cy="522086"/>
            </a:xfrm>
            <a:prstGeom prst="rect">
              <a:avLst/>
            </a:prstGeom>
            <a:noFill/>
            <a:ln>
              <a:noFill/>
            </a:ln>
          </p:spPr>
          <p:txBody>
            <a:bodyPr wrap="square" rtlCol="0">
              <a:spAutoFit/>
            </a:bodyPr>
            <a:lstStyle/>
            <a:p>
              <a:pPr algn="ctr" defTabSz="932597"/>
              <a:r>
                <a:rPr lang="en-US" sz="2448" dirty="0">
                  <a:solidFill>
                    <a:srgbClr val="0072C6"/>
                  </a:solidFill>
                  <a:latin typeface="Segoe UI Light"/>
                </a:rPr>
                <a:t>Database</a:t>
              </a:r>
            </a:p>
          </p:txBody>
        </p:sp>
      </p:grpSp>
      <p:sp>
        <p:nvSpPr>
          <p:cNvPr id="6" name="TextBox 5"/>
          <p:cNvSpPr txBox="1"/>
          <p:nvPr/>
        </p:nvSpPr>
        <p:spPr>
          <a:xfrm>
            <a:off x="6056189" y="2730033"/>
            <a:ext cx="2039237" cy="634350"/>
          </a:xfrm>
          <a:prstGeom prst="rect">
            <a:avLst/>
          </a:prstGeom>
          <a:noFill/>
        </p:spPr>
        <p:txBody>
          <a:bodyPr wrap="square" lIns="182828" tIns="146262" rIns="182828" bIns="146262" rtlCol="0">
            <a:spAutoFit/>
          </a:bodyPr>
          <a:lstStyle/>
          <a:p>
            <a:pPr defTabSz="932597">
              <a:lnSpc>
                <a:spcPct val="90000"/>
              </a:lnSpc>
              <a:spcAft>
                <a:spcPts val="600"/>
              </a:spcAft>
            </a:pPr>
            <a:endParaRPr lang="en-US" sz="2400" dirty="0" err="1">
              <a:gradFill>
                <a:gsLst>
                  <a:gs pos="2917">
                    <a:srgbClr val="494949"/>
                  </a:gs>
                  <a:gs pos="30000">
                    <a:srgbClr val="494949"/>
                  </a:gs>
                </a:gsLst>
                <a:lin ang="5400000" scaled="0"/>
              </a:gradFill>
              <a:latin typeface="Segoe UI"/>
            </a:endParaRPr>
          </a:p>
        </p:txBody>
      </p:sp>
      <p:grpSp>
        <p:nvGrpSpPr>
          <p:cNvPr id="23" name="Group 22"/>
          <p:cNvGrpSpPr/>
          <p:nvPr/>
        </p:nvGrpSpPr>
        <p:grpSpPr>
          <a:xfrm>
            <a:off x="9808016" y="2046675"/>
            <a:ext cx="1368159" cy="1587453"/>
            <a:chOff x="9615711" y="2006727"/>
            <a:chExt cx="1341454" cy="1556468"/>
          </a:xfrm>
        </p:grpSpPr>
        <p:sp>
          <p:nvSpPr>
            <p:cNvPr id="48" name="Oval 47"/>
            <p:cNvSpPr/>
            <p:nvPr/>
          </p:nvSpPr>
          <p:spPr bwMode="auto">
            <a:xfrm>
              <a:off x="9740272" y="2421832"/>
              <a:ext cx="1141363" cy="1141363"/>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TextBox 18"/>
            <p:cNvSpPr txBox="1"/>
            <p:nvPr/>
          </p:nvSpPr>
          <p:spPr>
            <a:xfrm>
              <a:off x="9615711" y="2006727"/>
              <a:ext cx="1341454" cy="445042"/>
            </a:xfrm>
            <a:prstGeom prst="rect">
              <a:avLst/>
            </a:prstGeom>
            <a:noFill/>
          </p:spPr>
          <p:txBody>
            <a:bodyPr wrap="none" lIns="182828" tIns="146262" rIns="182828" bIns="146262" rtlCol="0">
              <a:spAutoFit/>
            </a:bodyPr>
            <a:lstStyle/>
            <a:p>
              <a:pPr defTabSz="932597">
                <a:lnSpc>
                  <a:spcPct val="90000"/>
                </a:lnSpc>
                <a:spcAft>
                  <a:spcPts val="600"/>
                </a:spcAft>
              </a:pPr>
              <a:r>
                <a:rPr lang="en-US" sz="1122" dirty="0">
                  <a:solidFill>
                    <a:srgbClr val="494949"/>
                  </a:solidFill>
                  <a:latin typeface="Segoe UI"/>
                </a:rPr>
                <a:t>Policy Manager</a:t>
              </a:r>
            </a:p>
          </p:txBody>
        </p:sp>
      </p:grpSp>
      <p:sp>
        <p:nvSpPr>
          <p:cNvPr id="8" name="Rectangle 7"/>
          <p:cNvSpPr/>
          <p:nvPr/>
        </p:nvSpPr>
        <p:spPr>
          <a:xfrm>
            <a:off x="6393654" y="4362627"/>
            <a:ext cx="5420373" cy="1923331"/>
          </a:xfrm>
          <a:prstGeom prst="rect">
            <a:avLst/>
          </a:prstGeom>
          <a:solidFill>
            <a:schemeClr val="bg1"/>
          </a:solidFill>
          <a:ln w="38100">
            <a:solidFill>
              <a:schemeClr val="accent1"/>
            </a:solidFill>
          </a:ln>
        </p:spPr>
        <p:txBody>
          <a:bodyPr wrap="square">
            <a:noAutofit/>
          </a:bodyPr>
          <a:lstStyle/>
          <a:p>
            <a:pPr defTabSz="932597">
              <a:lnSpc>
                <a:spcPct val="107000"/>
              </a:lnSpc>
            </a:pPr>
            <a:r>
              <a:rPr lang="en-US" sz="1122" dirty="0">
                <a:solidFill>
                  <a:srgbClr val="494949"/>
                </a:solidFill>
                <a:latin typeface="Consolas" panose="020B0609020204030204" pitchFamily="49" charset="0"/>
                <a:ea typeface="Calibri" panose="020F0502020204030204" pitchFamily="34" charset="0"/>
                <a:cs typeface="Consolas" panose="020B0609020204030204" pitchFamily="49" charset="0"/>
              </a:rPr>
              <a:t>CREATE FUNCTION </a:t>
            </a:r>
            <a:r>
              <a:rPr lang="en-US" sz="1122" dirty="0" err="1">
                <a:solidFill>
                  <a:srgbClr val="494949"/>
                </a:solidFill>
                <a:latin typeface="Consolas" panose="020B0609020204030204" pitchFamily="49" charset="0"/>
                <a:ea typeface="Calibri" panose="020F0502020204030204" pitchFamily="34" charset="0"/>
                <a:cs typeface="Consolas" panose="020B0609020204030204" pitchFamily="49" charset="0"/>
              </a:rPr>
              <a:t>dbo.fn_securitypredicate</a:t>
            </a:r>
            <a:r>
              <a:rPr lang="en-US" sz="1122" dirty="0">
                <a:solidFill>
                  <a:srgbClr val="494949"/>
                </a:solidFill>
                <a:latin typeface="Consolas" panose="020B0609020204030204" pitchFamily="49" charset="0"/>
                <a:ea typeface="Calibri" panose="020F0502020204030204" pitchFamily="34" charset="0"/>
                <a:cs typeface="Consolas" panose="020B0609020204030204" pitchFamily="49" charset="0"/>
              </a:rPr>
              <a:t>(@wing </a:t>
            </a:r>
            <a:r>
              <a:rPr lang="en-US" sz="1122" dirty="0" err="1">
                <a:solidFill>
                  <a:srgbClr val="494949"/>
                </a:solidFill>
                <a:latin typeface="Consolas" panose="020B0609020204030204" pitchFamily="49" charset="0"/>
                <a:ea typeface="Calibri" panose="020F0502020204030204" pitchFamily="34" charset="0"/>
                <a:cs typeface="Consolas" panose="020B0609020204030204" pitchFamily="49" charset="0"/>
              </a:rPr>
              <a:t>int</a:t>
            </a:r>
            <a:r>
              <a:rPr lang="en-US" sz="1122" dirty="0">
                <a:solidFill>
                  <a:srgbClr val="494949"/>
                </a:solidFill>
                <a:latin typeface="Consolas" panose="020B0609020204030204" pitchFamily="49" charset="0"/>
                <a:ea typeface="Calibri" panose="020F0502020204030204" pitchFamily="34" charset="0"/>
                <a:cs typeface="Consolas" panose="020B0609020204030204" pitchFamily="49" charset="0"/>
              </a:rPr>
              <a:t>)</a:t>
            </a:r>
          </a:p>
          <a:p>
            <a:pPr defTabSz="932597">
              <a:lnSpc>
                <a:spcPct val="107000"/>
              </a:lnSpc>
            </a:pPr>
            <a:r>
              <a:rPr lang="en-US" sz="1122" dirty="0">
                <a:solidFill>
                  <a:srgbClr val="494949"/>
                </a:solidFill>
                <a:latin typeface="Consolas" panose="020B0609020204030204" pitchFamily="49" charset="0"/>
                <a:ea typeface="Calibri" panose="020F0502020204030204" pitchFamily="34" charset="0"/>
                <a:cs typeface="Consolas" panose="020B0609020204030204" pitchFamily="49" charset="0"/>
              </a:rPr>
              <a:t>    RETURNS TABLE WITH SCHEMABINDING AS</a:t>
            </a:r>
          </a:p>
          <a:p>
            <a:pPr defTabSz="932597">
              <a:lnSpc>
                <a:spcPct val="107000"/>
              </a:lnSpc>
            </a:pPr>
            <a:r>
              <a:rPr lang="en-US" sz="1122" dirty="0">
                <a:solidFill>
                  <a:srgbClr val="494949"/>
                </a:solidFill>
                <a:latin typeface="Consolas" panose="020B0609020204030204" pitchFamily="49" charset="0"/>
                <a:ea typeface="Calibri" panose="020F0502020204030204" pitchFamily="34" charset="0"/>
                <a:cs typeface="Consolas" panose="020B0609020204030204" pitchFamily="49" charset="0"/>
              </a:rPr>
              <a:t>    return SELECT 1 as [</a:t>
            </a:r>
            <a:r>
              <a:rPr lang="en-US" sz="1122" dirty="0" err="1">
                <a:solidFill>
                  <a:srgbClr val="494949"/>
                </a:solidFill>
                <a:latin typeface="Consolas" panose="020B0609020204030204" pitchFamily="49" charset="0"/>
                <a:ea typeface="Calibri" panose="020F0502020204030204" pitchFamily="34" charset="0"/>
                <a:cs typeface="Consolas" panose="020B0609020204030204" pitchFamily="49" charset="0"/>
              </a:rPr>
              <a:t>fn_securitypredicate_result</a:t>
            </a:r>
            <a:r>
              <a:rPr lang="en-US" sz="1122" dirty="0">
                <a:solidFill>
                  <a:srgbClr val="494949"/>
                </a:solidFill>
                <a:latin typeface="Consolas" panose="020B0609020204030204" pitchFamily="49" charset="0"/>
                <a:ea typeface="Calibri" panose="020F0502020204030204" pitchFamily="34" charset="0"/>
                <a:cs typeface="Consolas" panose="020B0609020204030204" pitchFamily="49" charset="0"/>
              </a:rPr>
              <a:t>] FROM</a:t>
            </a:r>
          </a:p>
          <a:p>
            <a:pPr defTabSz="932597">
              <a:lnSpc>
                <a:spcPct val="107000"/>
              </a:lnSpc>
            </a:pPr>
            <a:r>
              <a:rPr lang="en-US" sz="1122" dirty="0">
                <a:solidFill>
                  <a:srgbClr val="494949"/>
                </a:solidFill>
                <a:latin typeface="Consolas" panose="020B0609020204030204" pitchFamily="49" charset="0"/>
                <a:ea typeface="Calibri" panose="020F0502020204030204" pitchFamily="34" charset="0"/>
                <a:cs typeface="Consolas" panose="020B0609020204030204" pitchFamily="49" charset="0"/>
              </a:rPr>
              <a:t>        </a:t>
            </a:r>
            <a:r>
              <a:rPr lang="en-US" sz="1122" dirty="0" err="1">
                <a:solidFill>
                  <a:srgbClr val="494949"/>
                </a:solidFill>
                <a:latin typeface="Consolas" panose="020B0609020204030204" pitchFamily="49" charset="0"/>
                <a:ea typeface="Calibri" panose="020F0502020204030204" pitchFamily="34" charset="0"/>
                <a:cs typeface="Consolas" panose="020B0609020204030204" pitchFamily="49" charset="0"/>
              </a:rPr>
              <a:t>StaffDuties</a:t>
            </a:r>
            <a:r>
              <a:rPr lang="en-US" sz="1122" dirty="0">
                <a:solidFill>
                  <a:srgbClr val="494949"/>
                </a:solidFill>
                <a:latin typeface="Consolas" panose="020B0609020204030204" pitchFamily="49" charset="0"/>
                <a:ea typeface="Calibri" panose="020F0502020204030204" pitchFamily="34" charset="0"/>
                <a:cs typeface="Consolas" panose="020B0609020204030204" pitchFamily="49" charset="0"/>
              </a:rPr>
              <a:t> d INNER JOIN Employees e </a:t>
            </a:r>
          </a:p>
          <a:p>
            <a:pPr defTabSz="932597">
              <a:lnSpc>
                <a:spcPct val="107000"/>
              </a:lnSpc>
            </a:pPr>
            <a:r>
              <a:rPr lang="en-US" sz="1122" dirty="0">
                <a:solidFill>
                  <a:srgbClr val="494949"/>
                </a:solidFill>
                <a:latin typeface="Consolas" panose="020B0609020204030204" pitchFamily="49" charset="0"/>
                <a:ea typeface="Calibri" panose="020F0502020204030204" pitchFamily="34" charset="0"/>
                <a:cs typeface="Consolas" panose="020B0609020204030204" pitchFamily="49" charset="0"/>
              </a:rPr>
              <a:t>        ON (</a:t>
            </a:r>
            <a:r>
              <a:rPr lang="en-US" sz="1122" dirty="0" err="1">
                <a:solidFill>
                  <a:srgbClr val="494949"/>
                </a:solidFill>
                <a:latin typeface="Consolas" panose="020B0609020204030204" pitchFamily="49" charset="0"/>
                <a:ea typeface="Calibri" panose="020F0502020204030204" pitchFamily="34" charset="0"/>
                <a:cs typeface="Consolas" panose="020B0609020204030204" pitchFamily="49" charset="0"/>
              </a:rPr>
              <a:t>d.EmpId</a:t>
            </a:r>
            <a:r>
              <a:rPr lang="en-US" sz="1122" dirty="0">
                <a:solidFill>
                  <a:srgbClr val="494949"/>
                </a:solidFill>
                <a:latin typeface="Consolas" panose="020B0609020204030204" pitchFamily="49" charset="0"/>
                <a:ea typeface="Calibri" panose="020F0502020204030204" pitchFamily="34" charset="0"/>
                <a:cs typeface="Consolas" panose="020B0609020204030204" pitchFamily="49" charset="0"/>
              </a:rPr>
              <a:t> = </a:t>
            </a:r>
            <a:r>
              <a:rPr lang="en-US" sz="1122" dirty="0" err="1">
                <a:solidFill>
                  <a:srgbClr val="494949"/>
                </a:solidFill>
                <a:latin typeface="Consolas" panose="020B0609020204030204" pitchFamily="49" charset="0"/>
                <a:ea typeface="Calibri" panose="020F0502020204030204" pitchFamily="34" charset="0"/>
                <a:cs typeface="Consolas" panose="020B0609020204030204" pitchFamily="49" charset="0"/>
              </a:rPr>
              <a:t>e.EmpId</a:t>
            </a:r>
            <a:r>
              <a:rPr lang="en-US" sz="1122" dirty="0">
                <a:solidFill>
                  <a:srgbClr val="494949"/>
                </a:solidFill>
                <a:latin typeface="Consolas" panose="020B0609020204030204" pitchFamily="49" charset="0"/>
                <a:ea typeface="Calibri" panose="020F0502020204030204" pitchFamily="34" charset="0"/>
                <a:cs typeface="Consolas" panose="020B0609020204030204" pitchFamily="49" charset="0"/>
              </a:rPr>
              <a:t>) </a:t>
            </a:r>
          </a:p>
          <a:p>
            <a:pPr defTabSz="932597">
              <a:lnSpc>
                <a:spcPct val="107000"/>
              </a:lnSpc>
            </a:pPr>
            <a:r>
              <a:rPr lang="en-US" sz="1122" dirty="0">
                <a:solidFill>
                  <a:srgbClr val="494949"/>
                </a:solidFill>
                <a:latin typeface="Consolas" panose="020B0609020204030204" pitchFamily="49" charset="0"/>
                <a:ea typeface="Calibri" panose="020F0502020204030204" pitchFamily="34" charset="0"/>
                <a:cs typeface="Consolas" panose="020B0609020204030204" pitchFamily="49" charset="0"/>
              </a:rPr>
              <a:t>        WHERE </a:t>
            </a:r>
            <a:r>
              <a:rPr lang="en-US" sz="1122" dirty="0" err="1">
                <a:solidFill>
                  <a:srgbClr val="494949"/>
                </a:solidFill>
                <a:latin typeface="Consolas" panose="020B0609020204030204" pitchFamily="49" charset="0"/>
                <a:ea typeface="Calibri" panose="020F0502020204030204" pitchFamily="34" charset="0"/>
                <a:cs typeface="Consolas" panose="020B0609020204030204" pitchFamily="49" charset="0"/>
              </a:rPr>
              <a:t>e.UserSID</a:t>
            </a:r>
            <a:r>
              <a:rPr lang="en-US" sz="1122" dirty="0">
                <a:solidFill>
                  <a:srgbClr val="494949"/>
                </a:solidFill>
                <a:latin typeface="Consolas" panose="020B0609020204030204" pitchFamily="49" charset="0"/>
                <a:ea typeface="Calibri" panose="020F0502020204030204" pitchFamily="34" charset="0"/>
                <a:cs typeface="Consolas" panose="020B0609020204030204" pitchFamily="49" charset="0"/>
              </a:rPr>
              <a:t> = SUSER_SID() AND @wing = </a:t>
            </a:r>
            <a:r>
              <a:rPr lang="en-US" sz="1122" dirty="0" err="1">
                <a:solidFill>
                  <a:srgbClr val="494949"/>
                </a:solidFill>
                <a:latin typeface="Consolas" panose="020B0609020204030204" pitchFamily="49" charset="0"/>
                <a:ea typeface="Calibri" panose="020F0502020204030204" pitchFamily="34" charset="0"/>
                <a:cs typeface="Consolas" panose="020B0609020204030204" pitchFamily="49" charset="0"/>
              </a:rPr>
              <a:t>d.Wing</a:t>
            </a:r>
            <a:r>
              <a:rPr lang="en-US" sz="1122" dirty="0">
                <a:solidFill>
                  <a:srgbClr val="494949"/>
                </a:solidFill>
                <a:latin typeface="Consolas" panose="020B0609020204030204" pitchFamily="49" charset="0"/>
                <a:ea typeface="Calibri" panose="020F0502020204030204" pitchFamily="34" charset="0"/>
                <a:cs typeface="Consolas" panose="020B0609020204030204" pitchFamily="49" charset="0"/>
              </a:rPr>
              <a:t>;</a:t>
            </a:r>
          </a:p>
          <a:p>
            <a:pPr defTabSz="932597">
              <a:lnSpc>
                <a:spcPct val="107000"/>
              </a:lnSpc>
            </a:pPr>
            <a:endParaRPr lang="en-US" sz="1122" dirty="0">
              <a:solidFill>
                <a:srgbClr val="494949"/>
              </a:solidFill>
              <a:latin typeface="Consolas" panose="020B0609020204030204" pitchFamily="49" charset="0"/>
              <a:ea typeface="Calibri" panose="020F0502020204030204" pitchFamily="34" charset="0"/>
              <a:cs typeface="Consolas" panose="020B0609020204030204" pitchFamily="49" charset="0"/>
            </a:endParaRPr>
          </a:p>
          <a:p>
            <a:pPr defTabSz="932597">
              <a:lnSpc>
                <a:spcPct val="107000"/>
              </a:lnSpc>
            </a:pPr>
            <a:r>
              <a:rPr lang="en-US" sz="1122" dirty="0">
                <a:solidFill>
                  <a:srgbClr val="494949"/>
                </a:solidFill>
                <a:latin typeface="Consolas" panose="020B0609020204030204" pitchFamily="49" charset="0"/>
                <a:ea typeface="Calibri" panose="020F0502020204030204" pitchFamily="34" charset="0"/>
                <a:cs typeface="Consolas" panose="020B0609020204030204" pitchFamily="49" charset="0"/>
              </a:rPr>
              <a:t>CREATE SECURITY POLICY </a:t>
            </a:r>
            <a:r>
              <a:rPr lang="en-US" sz="1122" dirty="0" err="1">
                <a:solidFill>
                  <a:srgbClr val="494949"/>
                </a:solidFill>
                <a:latin typeface="Consolas" panose="020B0609020204030204" pitchFamily="49" charset="0"/>
                <a:ea typeface="Calibri" panose="020F0502020204030204" pitchFamily="34" charset="0"/>
                <a:cs typeface="Consolas" panose="020B0609020204030204" pitchFamily="49" charset="0"/>
              </a:rPr>
              <a:t>dbo.SecPol</a:t>
            </a:r>
            <a:endParaRPr lang="en-US" sz="1122" dirty="0">
              <a:solidFill>
                <a:srgbClr val="494949"/>
              </a:solidFill>
              <a:latin typeface="Consolas" panose="020B0609020204030204" pitchFamily="49" charset="0"/>
              <a:ea typeface="Calibri" panose="020F0502020204030204" pitchFamily="34" charset="0"/>
              <a:cs typeface="Consolas" panose="020B0609020204030204" pitchFamily="49" charset="0"/>
            </a:endParaRPr>
          </a:p>
          <a:p>
            <a:pPr defTabSz="932597">
              <a:lnSpc>
                <a:spcPct val="107000"/>
              </a:lnSpc>
            </a:pPr>
            <a:r>
              <a:rPr lang="en-US" sz="1122" dirty="0">
                <a:solidFill>
                  <a:srgbClr val="494949"/>
                </a:solidFill>
                <a:latin typeface="Consolas" panose="020B0609020204030204" pitchFamily="49" charset="0"/>
                <a:ea typeface="Calibri" panose="020F0502020204030204" pitchFamily="34" charset="0"/>
                <a:cs typeface="Consolas" panose="020B0609020204030204" pitchFamily="49" charset="0"/>
              </a:rPr>
              <a:t>    ADD FILTER PREDICATE </a:t>
            </a:r>
            <a:r>
              <a:rPr lang="en-US" sz="1122" dirty="0" err="1">
                <a:solidFill>
                  <a:srgbClr val="494949"/>
                </a:solidFill>
                <a:latin typeface="Consolas" panose="020B0609020204030204" pitchFamily="49" charset="0"/>
                <a:ea typeface="Calibri" panose="020F0502020204030204" pitchFamily="34" charset="0"/>
                <a:cs typeface="Consolas" panose="020B0609020204030204" pitchFamily="49" charset="0"/>
              </a:rPr>
              <a:t>dbo.fn_securitypredicate</a:t>
            </a:r>
            <a:r>
              <a:rPr lang="en-US" sz="1122" dirty="0">
                <a:solidFill>
                  <a:srgbClr val="494949"/>
                </a:solidFill>
                <a:latin typeface="Consolas" panose="020B0609020204030204" pitchFamily="49" charset="0"/>
                <a:ea typeface="Calibri" panose="020F0502020204030204" pitchFamily="34" charset="0"/>
                <a:cs typeface="Consolas" panose="020B0609020204030204" pitchFamily="49" charset="0"/>
              </a:rPr>
              <a:t>(Wing) ON Patients</a:t>
            </a:r>
          </a:p>
          <a:p>
            <a:pPr defTabSz="932597">
              <a:lnSpc>
                <a:spcPct val="107000"/>
              </a:lnSpc>
            </a:pPr>
            <a:r>
              <a:rPr lang="en-US" sz="1122" dirty="0">
                <a:solidFill>
                  <a:srgbClr val="494949"/>
                </a:solidFill>
                <a:latin typeface="Consolas" panose="020B0609020204030204" pitchFamily="49" charset="0"/>
                <a:ea typeface="Calibri" panose="020F0502020204030204" pitchFamily="34" charset="0"/>
                <a:cs typeface="Consolas" panose="020B0609020204030204" pitchFamily="49" charset="0"/>
              </a:rPr>
              <a:t>    WITH (STATE = ON)</a:t>
            </a:r>
          </a:p>
        </p:txBody>
      </p:sp>
      <p:grpSp>
        <p:nvGrpSpPr>
          <p:cNvPr id="28" name="Group 27"/>
          <p:cNvGrpSpPr/>
          <p:nvPr/>
        </p:nvGrpSpPr>
        <p:grpSpPr>
          <a:xfrm>
            <a:off x="4454445" y="2637270"/>
            <a:ext cx="2961435" cy="1641588"/>
            <a:chOff x="4464620" y="2717243"/>
            <a:chExt cx="2904044" cy="1609775"/>
          </a:xfrm>
          <a:solidFill>
            <a:schemeClr val="bg1"/>
          </a:solidFill>
        </p:grpSpPr>
        <p:sp>
          <p:nvSpPr>
            <p:cNvPr id="4" name="Down Arrow 3"/>
            <p:cNvSpPr/>
            <p:nvPr/>
          </p:nvSpPr>
          <p:spPr bwMode="auto">
            <a:xfrm>
              <a:off x="5021100" y="3742227"/>
              <a:ext cx="281726" cy="584791"/>
            </a:xfrm>
            <a:prstGeom prst="downArrow">
              <a:avLst/>
            </a:prstGeom>
            <a:solidFill>
              <a:schemeClr val="bg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sp>
          <p:nvSpPr>
            <p:cNvPr id="7" name="Rectangle 6"/>
            <p:cNvSpPr/>
            <p:nvPr/>
          </p:nvSpPr>
          <p:spPr bwMode="auto">
            <a:xfrm>
              <a:off x="6035321" y="2717243"/>
              <a:ext cx="1333343" cy="11976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r>
                <a:rPr lang="en-US" sz="1224" dirty="0">
                  <a:solidFill>
                    <a:srgbClr val="0072C6"/>
                  </a:solidFill>
                  <a:latin typeface="Segoe UI"/>
                </a:rPr>
                <a:t>Filter</a:t>
              </a:r>
              <a:br>
                <a:rPr lang="en-US" sz="1224" dirty="0">
                  <a:solidFill>
                    <a:srgbClr val="0072C6"/>
                  </a:solidFill>
                  <a:latin typeface="Segoe UI"/>
                </a:rPr>
              </a:br>
              <a:r>
                <a:rPr lang="en-US" sz="1224" dirty="0">
                  <a:solidFill>
                    <a:srgbClr val="0072C6"/>
                  </a:solidFill>
                  <a:latin typeface="Segoe UI"/>
                </a:rPr>
                <a:t>Predicate:</a:t>
              </a:r>
            </a:p>
            <a:p>
              <a:pPr algn="ctr" defTabSz="932114" fontAlgn="base">
                <a:spcBef>
                  <a:spcPct val="0"/>
                </a:spcBef>
                <a:spcAft>
                  <a:spcPct val="0"/>
                </a:spcAft>
              </a:pPr>
              <a:r>
                <a:rPr lang="en-US" sz="1224" dirty="0">
                  <a:solidFill>
                    <a:srgbClr val="0072C6"/>
                  </a:solidFill>
                  <a:latin typeface="Segoe UI"/>
                </a:rPr>
                <a:t>INNER </a:t>
              </a:r>
              <a:br>
                <a:rPr lang="en-US" sz="1224" dirty="0">
                  <a:solidFill>
                    <a:srgbClr val="0072C6"/>
                  </a:solidFill>
                  <a:latin typeface="Segoe UI"/>
                </a:rPr>
              </a:br>
              <a:r>
                <a:rPr lang="en-US" sz="1224" dirty="0">
                  <a:solidFill>
                    <a:srgbClr val="0072C6"/>
                  </a:solidFill>
                  <a:latin typeface="Segoe UI"/>
                </a:rPr>
                <a:t>JOIN…</a:t>
              </a:r>
            </a:p>
          </p:txBody>
        </p:sp>
        <p:sp>
          <p:nvSpPr>
            <p:cNvPr id="18" name="Rectangle 17"/>
            <p:cNvSpPr/>
            <p:nvPr/>
          </p:nvSpPr>
          <p:spPr bwMode="auto">
            <a:xfrm>
              <a:off x="4464620" y="2719203"/>
              <a:ext cx="1420557" cy="1198034"/>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r>
                <a:rPr lang="en-US" sz="1836" dirty="0">
                  <a:solidFill>
                    <a:srgbClr val="FFFFFF"/>
                  </a:solidFill>
                  <a:latin typeface="Segoe UI Light"/>
                </a:rPr>
                <a:t>Security</a:t>
              </a:r>
            </a:p>
            <a:p>
              <a:pPr algn="ctr" defTabSz="932114" fontAlgn="base">
                <a:spcBef>
                  <a:spcPct val="0"/>
                </a:spcBef>
                <a:spcAft>
                  <a:spcPct val="0"/>
                </a:spcAft>
              </a:pPr>
              <a:r>
                <a:rPr lang="en-US" sz="1836" dirty="0">
                  <a:solidFill>
                    <a:srgbClr val="FFFFFF"/>
                  </a:solidFill>
                  <a:latin typeface="Segoe UI Light"/>
                </a:rPr>
                <a:t>Policy</a:t>
              </a:r>
            </a:p>
          </p:txBody>
        </p:sp>
      </p:grpSp>
      <p:sp>
        <p:nvSpPr>
          <p:cNvPr id="17" name="Rectangle 16"/>
          <p:cNvSpPr/>
          <p:nvPr/>
        </p:nvSpPr>
        <p:spPr>
          <a:xfrm>
            <a:off x="1046712" y="4332223"/>
            <a:ext cx="1445535" cy="1221710"/>
          </a:xfrm>
          <a:prstGeom prst="rect">
            <a:avLst/>
          </a:prstGeom>
          <a:solidFill>
            <a:schemeClr val="accent1"/>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836" dirty="0">
                <a:solidFill>
                  <a:srgbClr val="FFFFFF"/>
                </a:solidFill>
                <a:latin typeface="Segoe UI Light"/>
              </a:rPr>
              <a:t>Application</a:t>
            </a:r>
          </a:p>
        </p:txBody>
      </p:sp>
      <p:graphicFrame>
        <p:nvGraphicFramePr>
          <p:cNvPr id="26" name="Table 25"/>
          <p:cNvGraphicFramePr>
            <a:graphicFrameLocks noGrp="1"/>
          </p:cNvGraphicFramePr>
          <p:nvPr>
            <p:extLst/>
          </p:nvPr>
        </p:nvGraphicFramePr>
        <p:xfrm>
          <a:off x="4449594" y="4359069"/>
          <a:ext cx="1454262" cy="1340299"/>
        </p:xfrm>
        <a:graphic>
          <a:graphicData uri="http://schemas.openxmlformats.org/drawingml/2006/table">
            <a:tbl>
              <a:tblPr firstRow="1" bandRow="1">
                <a:tableStyleId>{5C22544A-7EE6-4342-B048-85BDC9FD1C3A}</a:tableStyleId>
              </a:tblPr>
              <a:tblGrid>
                <a:gridCol w="484754">
                  <a:extLst>
                    <a:ext uri="{9D8B030D-6E8A-4147-A177-3AD203B41FA5}">
                      <a16:colId xmlns:a16="http://schemas.microsoft.com/office/drawing/2014/main" val="20000"/>
                    </a:ext>
                  </a:extLst>
                </a:gridCol>
                <a:gridCol w="484754">
                  <a:extLst>
                    <a:ext uri="{9D8B030D-6E8A-4147-A177-3AD203B41FA5}">
                      <a16:colId xmlns:a16="http://schemas.microsoft.com/office/drawing/2014/main" val="20001"/>
                    </a:ext>
                  </a:extLst>
                </a:gridCol>
                <a:gridCol w="484754">
                  <a:extLst>
                    <a:ext uri="{9D8B030D-6E8A-4147-A177-3AD203B41FA5}">
                      <a16:colId xmlns:a16="http://schemas.microsoft.com/office/drawing/2014/main" val="20002"/>
                    </a:ext>
                  </a:extLst>
                </a:gridCol>
              </a:tblGrid>
              <a:tr h="373027">
                <a:tc gridSpan="3">
                  <a:txBody>
                    <a:bodyPr/>
                    <a:lstStyle/>
                    <a:p>
                      <a:pPr algn="ctr"/>
                      <a:r>
                        <a:rPr lang="en-US" sz="1800" b="0" dirty="0" smtClean="0">
                          <a:latin typeface="+mj-lt"/>
                        </a:rPr>
                        <a:t>Patients</a:t>
                      </a:r>
                      <a:endParaRPr lang="en-US" sz="1800" b="0" dirty="0">
                        <a:latin typeface="+mj-lt"/>
                      </a:endParaRPr>
                    </a:p>
                  </a:txBody>
                  <a:tcPr marL="93247" marR="93247" marT="46623" marB="46623">
                    <a:lnL w="12700" cmpd="sng">
                      <a:noFill/>
                    </a:lnL>
                    <a:lnR w="12700" cmpd="sng">
                      <a:noFill/>
                    </a:lnR>
                    <a:lnT w="12700" cmpd="sng">
                      <a:noFill/>
                    </a:lnT>
                    <a:lnB w="38100" cmpd="sng">
                      <a:noFill/>
                    </a:lnB>
                    <a:lnTlToBr w="12700" cmpd="sng">
                      <a:noFill/>
                      <a:prstDash val="solid"/>
                    </a:lnTlToBr>
                    <a:lnBlToTr w="12700" cmpd="sng">
                      <a:noFill/>
                      <a:prstDash val="solid"/>
                    </a:lnBlToTr>
                  </a:tcPr>
                </a:tc>
                <a:tc hMerge="1">
                  <a:txBody>
                    <a:bodyPr/>
                    <a:lstStyle/>
                    <a:p>
                      <a:endParaRPr lang="en-US" sz="100" dirty="0"/>
                    </a:p>
                  </a:txBody>
                  <a:tcPr/>
                </a:tc>
                <a:tc hMerge="1">
                  <a:txBody>
                    <a:bodyPr/>
                    <a:lstStyle/>
                    <a:p>
                      <a:endParaRPr lang="en-US" sz="100" dirty="0"/>
                    </a:p>
                  </a:txBody>
                  <a:tcPr/>
                </a:tc>
                <a:extLst>
                  <a:ext uri="{0D108BD9-81ED-4DB2-BD59-A6C34878D82A}">
                    <a16:rowId xmlns:a16="http://schemas.microsoft.com/office/drawing/2014/main" val="10000"/>
                  </a:ext>
                </a:extLst>
              </a:tr>
              <a:tr h="241818">
                <a:tc>
                  <a:txBody>
                    <a:bodyPr/>
                    <a:lstStyle/>
                    <a:p>
                      <a:endParaRPr lang="en-US" sz="100" b="1"/>
                    </a:p>
                  </a:txBody>
                  <a:tcPr marL="93247" marR="93247" marT="46623" marB="46623">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endParaRPr lang="en-US" sz="100" b="1" dirty="0">
                        <a:solidFill>
                          <a:schemeClr val="tx1"/>
                        </a:solidFill>
                      </a:endParaRPr>
                    </a:p>
                  </a:txBody>
                  <a:tcPr marL="93247" marR="93247" marT="46623" marB="46623">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endParaRPr lang="en-US" sz="100" b="1"/>
                    </a:p>
                  </a:txBody>
                  <a:tcPr marL="93247" marR="93247" marT="46623" marB="46623">
                    <a:lnL w="12700" cmpd="sng">
                      <a:noFill/>
                    </a:lnL>
                    <a:lnR w="12700" cmpd="sng">
                      <a:noFill/>
                    </a:lnR>
                    <a:lnT w="381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241818">
                <a:tc>
                  <a:txBody>
                    <a:bodyPr/>
                    <a:lstStyle/>
                    <a:p>
                      <a:endParaRPr lang="en-US" sz="100" b="1"/>
                    </a:p>
                  </a:txBody>
                  <a:tcPr marL="93247" marR="93247" marT="46623" marB="46623">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b="1">
                        <a:solidFill>
                          <a:schemeClr val="tx1"/>
                        </a:solidFill>
                      </a:endParaRPr>
                    </a:p>
                  </a:txBody>
                  <a:tcPr marL="93247" marR="93247" marT="46623" marB="46623">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b="1"/>
                    </a:p>
                  </a:txBody>
                  <a:tcPr marL="93247" marR="93247" marT="46623" marB="46623">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241818">
                <a:tc>
                  <a:txBody>
                    <a:bodyPr/>
                    <a:lstStyle/>
                    <a:p>
                      <a:endParaRPr lang="en-US" sz="100" b="1" dirty="0"/>
                    </a:p>
                  </a:txBody>
                  <a:tcPr marL="93247" marR="93247" marT="46623" marB="46623">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b="1">
                        <a:solidFill>
                          <a:schemeClr val="tx1"/>
                        </a:solidFill>
                      </a:endParaRPr>
                    </a:p>
                  </a:txBody>
                  <a:tcPr marL="93247" marR="93247" marT="46623" marB="46623">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b="1"/>
                    </a:p>
                  </a:txBody>
                  <a:tcPr marL="93247" marR="93247" marT="46623" marB="46623">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241818">
                <a:tc>
                  <a:txBody>
                    <a:bodyPr/>
                    <a:lstStyle/>
                    <a:p>
                      <a:endParaRPr lang="en-US" sz="100" b="1"/>
                    </a:p>
                  </a:txBody>
                  <a:tcPr marL="93247" marR="93247" marT="46623" marB="46623">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b="1" dirty="0">
                        <a:solidFill>
                          <a:schemeClr val="tx1"/>
                        </a:solidFill>
                      </a:endParaRPr>
                    </a:p>
                  </a:txBody>
                  <a:tcPr marL="93247" marR="93247" marT="46623" marB="46623">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sz="100" b="1" dirty="0"/>
                    </a:p>
                  </a:txBody>
                  <a:tcPr marL="93247" marR="93247" marT="46623" marB="46623">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sp>
        <p:nvSpPr>
          <p:cNvPr id="31" name="TextBox 30"/>
          <p:cNvSpPr txBox="1"/>
          <p:nvPr/>
        </p:nvSpPr>
        <p:spPr>
          <a:xfrm>
            <a:off x="397867" y="1157964"/>
            <a:ext cx="11053403" cy="547522"/>
          </a:xfrm>
          <a:prstGeom prst="rect">
            <a:avLst/>
          </a:prstGeom>
          <a:noFill/>
        </p:spPr>
        <p:txBody>
          <a:bodyPr wrap="square" rtlCol="0">
            <a:spAutoFit/>
          </a:bodyPr>
          <a:lstStyle/>
          <a:p>
            <a:pPr defTabSz="932597"/>
            <a:r>
              <a:rPr lang="en-US" sz="1122" dirty="0">
                <a:solidFill>
                  <a:srgbClr val="0072C6"/>
                </a:solidFill>
                <a:latin typeface="Segoe UI Semibold" panose="020B0702040204020203" pitchFamily="34" charset="0"/>
                <a:cs typeface="Segoe UI Semibold" panose="020B0702040204020203" pitchFamily="34" charset="0"/>
              </a:rPr>
              <a:t>One</a:t>
            </a:r>
            <a:r>
              <a:rPr lang="en-US" sz="1836" dirty="0">
                <a:solidFill>
                  <a:srgbClr val="494949"/>
                </a:solidFill>
                <a:latin typeface="Segoe UI Light"/>
              </a:rPr>
              <a:t/>
            </a:r>
            <a:br>
              <a:rPr lang="en-US" sz="1836" dirty="0">
                <a:solidFill>
                  <a:srgbClr val="494949"/>
                </a:solidFill>
                <a:latin typeface="Segoe UI Light"/>
              </a:rPr>
            </a:br>
            <a:r>
              <a:rPr lang="en-US" sz="1836" dirty="0">
                <a:solidFill>
                  <a:srgbClr val="494949"/>
                </a:solidFill>
                <a:latin typeface="Segoe UI Light"/>
              </a:rPr>
              <a:t>Policy manager creates filter predicate and security policy in T-SQL, binding the predicate to the Patients table</a:t>
            </a:r>
          </a:p>
        </p:txBody>
      </p:sp>
      <p:sp>
        <p:nvSpPr>
          <p:cNvPr id="34" name="TextBox 33"/>
          <p:cNvSpPr txBox="1"/>
          <p:nvPr/>
        </p:nvSpPr>
        <p:spPr>
          <a:xfrm>
            <a:off x="397867" y="1157963"/>
            <a:ext cx="11053403" cy="558422"/>
          </a:xfrm>
          <a:prstGeom prst="rect">
            <a:avLst/>
          </a:prstGeom>
          <a:noFill/>
        </p:spPr>
        <p:txBody>
          <a:bodyPr wrap="square" rtlCol="0">
            <a:spAutoFit/>
          </a:bodyPr>
          <a:lstStyle/>
          <a:p>
            <a:pPr defTabSz="932597"/>
            <a:r>
              <a:rPr lang="en-US" sz="1122" dirty="0">
                <a:solidFill>
                  <a:srgbClr val="0072C6"/>
                </a:solidFill>
                <a:latin typeface="Segoe UI Semibold" panose="020B0702040204020203" pitchFamily="34" charset="0"/>
                <a:cs typeface="Segoe UI Semibold" panose="020B0702040204020203" pitchFamily="34" charset="0"/>
              </a:rPr>
              <a:t>Two</a:t>
            </a:r>
            <a:br>
              <a:rPr lang="en-US" sz="1122" dirty="0">
                <a:solidFill>
                  <a:srgbClr val="0072C6"/>
                </a:solidFill>
                <a:latin typeface="Segoe UI Semibold" panose="020B0702040204020203" pitchFamily="34" charset="0"/>
                <a:cs typeface="Segoe UI Semibold" panose="020B0702040204020203" pitchFamily="34" charset="0"/>
              </a:rPr>
            </a:br>
            <a:r>
              <a:rPr lang="en-US" sz="1836" dirty="0">
                <a:solidFill>
                  <a:srgbClr val="494949"/>
                </a:solidFill>
                <a:latin typeface="Segoe UI Light"/>
              </a:rPr>
              <a:t>App user (e.g., nurse) selects from Patients table</a:t>
            </a:r>
          </a:p>
        </p:txBody>
      </p:sp>
      <p:grpSp>
        <p:nvGrpSpPr>
          <p:cNvPr id="22" name="Group 21"/>
          <p:cNvGrpSpPr/>
          <p:nvPr/>
        </p:nvGrpSpPr>
        <p:grpSpPr>
          <a:xfrm>
            <a:off x="1152016" y="2046675"/>
            <a:ext cx="1164085" cy="1593354"/>
            <a:chOff x="1128665" y="2006727"/>
            <a:chExt cx="1141363" cy="1562254"/>
          </a:xfrm>
        </p:grpSpPr>
        <p:sp>
          <p:nvSpPr>
            <p:cNvPr id="21" name="Oval 20"/>
            <p:cNvSpPr/>
            <p:nvPr/>
          </p:nvSpPr>
          <p:spPr bwMode="auto">
            <a:xfrm>
              <a:off x="1128665" y="2427618"/>
              <a:ext cx="1141363" cy="1141363"/>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TextBox 37"/>
            <p:cNvSpPr txBox="1"/>
            <p:nvPr/>
          </p:nvSpPr>
          <p:spPr>
            <a:xfrm>
              <a:off x="1333992" y="2006727"/>
              <a:ext cx="730710" cy="441964"/>
            </a:xfrm>
            <a:prstGeom prst="rect">
              <a:avLst/>
            </a:prstGeom>
            <a:noFill/>
          </p:spPr>
          <p:txBody>
            <a:bodyPr wrap="none" lIns="182828" tIns="146262" rIns="182828" bIns="146262" rtlCol="0">
              <a:spAutoFit/>
            </a:bodyPr>
            <a:lstStyle/>
            <a:p>
              <a:pPr algn="ctr" defTabSz="932597">
                <a:lnSpc>
                  <a:spcPct val="90000"/>
                </a:lnSpc>
                <a:spcAft>
                  <a:spcPts val="600"/>
                </a:spcAft>
              </a:pPr>
              <a:r>
                <a:rPr lang="en-US" sz="1122" dirty="0">
                  <a:solidFill>
                    <a:srgbClr val="494949"/>
                  </a:solidFill>
                  <a:latin typeface="Segoe UI"/>
                </a:rPr>
                <a:t>Nurse</a:t>
              </a:r>
            </a:p>
          </p:txBody>
        </p:sp>
      </p:grpSp>
      <p:cxnSp>
        <p:nvCxnSpPr>
          <p:cNvPr id="40" name="Straight Arrow Connector 39"/>
          <p:cNvCxnSpPr>
            <a:endCxn id="17" idx="0"/>
          </p:cNvCxnSpPr>
          <p:nvPr/>
        </p:nvCxnSpPr>
        <p:spPr>
          <a:xfrm>
            <a:off x="1769479" y="3682510"/>
            <a:ext cx="0" cy="649713"/>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97867" y="1157963"/>
            <a:ext cx="11053403" cy="558422"/>
          </a:xfrm>
          <a:prstGeom prst="rect">
            <a:avLst/>
          </a:prstGeom>
          <a:noFill/>
        </p:spPr>
        <p:txBody>
          <a:bodyPr wrap="square" rtlCol="0">
            <a:spAutoFit/>
          </a:bodyPr>
          <a:lstStyle/>
          <a:p>
            <a:pPr defTabSz="932597"/>
            <a:r>
              <a:rPr lang="en-US" sz="1122" dirty="0">
                <a:solidFill>
                  <a:srgbClr val="0072C6"/>
                </a:solidFill>
                <a:latin typeface="Segoe UI Semibold" panose="020B0702040204020203" pitchFamily="34" charset="0"/>
                <a:cs typeface="Segoe UI Semibold" panose="020B0702040204020203" pitchFamily="34" charset="0"/>
              </a:rPr>
              <a:t>Three</a:t>
            </a:r>
            <a:br>
              <a:rPr lang="en-US" sz="1122" dirty="0">
                <a:solidFill>
                  <a:srgbClr val="0072C6"/>
                </a:solidFill>
                <a:latin typeface="Segoe UI Semibold" panose="020B0702040204020203" pitchFamily="34" charset="0"/>
                <a:cs typeface="Segoe UI Semibold" panose="020B0702040204020203" pitchFamily="34" charset="0"/>
              </a:rPr>
            </a:br>
            <a:r>
              <a:rPr lang="en-US" sz="1836" dirty="0">
                <a:solidFill>
                  <a:srgbClr val="494949"/>
                </a:solidFill>
                <a:latin typeface="Segoe UI Light"/>
              </a:rPr>
              <a:t>Security Policy transparently rewrites query to apply filter predicate</a:t>
            </a:r>
          </a:p>
        </p:txBody>
      </p:sp>
      <p:cxnSp>
        <p:nvCxnSpPr>
          <p:cNvPr id="45" name="Elbow Connector 44"/>
          <p:cNvCxnSpPr>
            <a:stCxn id="8" idx="0"/>
          </p:cNvCxnSpPr>
          <p:nvPr/>
        </p:nvCxnSpPr>
        <p:spPr>
          <a:xfrm rot="16200000" flipV="1">
            <a:off x="7780076" y="3038862"/>
            <a:ext cx="1112680" cy="1534849"/>
          </a:xfrm>
          <a:prstGeom prst="bentConnector2">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6" name="Curved Right Arrow 45"/>
          <p:cNvSpPr/>
          <p:nvPr/>
        </p:nvSpPr>
        <p:spPr>
          <a:xfrm>
            <a:off x="5997549" y="4539789"/>
            <a:ext cx="320537" cy="634017"/>
          </a:xfrm>
          <a:prstGeom prst="curvedRightArrow">
            <a:avLst>
              <a:gd name="adj1" fmla="val 25266"/>
              <a:gd name="adj2" fmla="val 56109"/>
              <a:gd name="adj3" fmla="val 4621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ln w="0"/>
              <a:solidFill>
                <a:srgbClr val="494949"/>
              </a:solidFill>
              <a:effectLst>
                <a:outerShdw blurRad="38100" dist="19050" dir="2700000" algn="tl" rotWithShape="0">
                  <a:srgbClr val="494949">
                    <a:alpha val="40000"/>
                  </a:srgbClr>
                </a:outerShdw>
              </a:effectLst>
              <a:latin typeface="Segoe UI"/>
            </a:endParaRPr>
          </a:p>
        </p:txBody>
      </p:sp>
      <p:sp>
        <p:nvSpPr>
          <p:cNvPr id="47" name="Curved Right Arrow 46"/>
          <p:cNvSpPr/>
          <p:nvPr/>
        </p:nvSpPr>
        <p:spPr>
          <a:xfrm>
            <a:off x="6012999" y="5169734"/>
            <a:ext cx="320537" cy="964744"/>
          </a:xfrm>
          <a:prstGeom prst="curvedRightArrow">
            <a:avLst>
              <a:gd name="adj1" fmla="val 25266"/>
              <a:gd name="adj2" fmla="val 56109"/>
              <a:gd name="adj3" fmla="val 46212"/>
            </a:avLst>
          </a:prstGeom>
          <a:solidFill>
            <a:srgbClr val="0072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endParaRPr lang="en-US" sz="1836">
              <a:ln w="0"/>
              <a:solidFill>
                <a:srgbClr val="494949"/>
              </a:solidFill>
              <a:effectLst>
                <a:outerShdw blurRad="38100" dist="19050" dir="2700000" algn="tl" rotWithShape="0">
                  <a:srgbClr val="494949">
                    <a:alpha val="40000"/>
                  </a:srgbClr>
                </a:outerShdw>
              </a:effectLst>
              <a:latin typeface="Segoe UI"/>
            </a:endParaRPr>
          </a:p>
        </p:txBody>
      </p:sp>
      <p:sp>
        <p:nvSpPr>
          <p:cNvPr id="35" name="TextBox 34"/>
          <p:cNvSpPr txBox="1"/>
          <p:nvPr/>
        </p:nvSpPr>
        <p:spPr>
          <a:xfrm>
            <a:off x="1206751" y="5364551"/>
            <a:ext cx="2319250" cy="299778"/>
          </a:xfrm>
          <a:prstGeom prst="rect">
            <a:avLst/>
          </a:prstGeom>
          <a:solidFill>
            <a:schemeClr val="bg1"/>
          </a:solidFill>
          <a:ln w="38100">
            <a:solidFill>
              <a:schemeClr val="accent1"/>
            </a:solidFill>
          </a:ln>
        </p:spPr>
        <p:txBody>
          <a:bodyPr wrap="square">
            <a:spAutoFit/>
          </a:bodyPr>
          <a:lstStyle>
            <a:defPPr>
              <a:defRPr lang="en-US"/>
            </a:defPPr>
            <a:lvl1pPr>
              <a:lnSpc>
                <a:spcPct val="107000"/>
              </a:lnSpc>
              <a:defRPr sz="1200">
                <a:solidFill>
                  <a:srgbClr val="0000FF"/>
                </a:solidFill>
                <a:latin typeface="Consolas" panose="020B0609020204030204" pitchFamily="49" charset="0"/>
                <a:ea typeface="Calibri" panose="020F0502020204030204" pitchFamily="34" charset="0"/>
                <a:cs typeface="Consolas" panose="020B0609020204030204" pitchFamily="49" charset="0"/>
              </a:defRPr>
            </a:lvl1pPr>
          </a:lstStyle>
          <a:p>
            <a:pPr algn="ctr" defTabSz="932597"/>
            <a:r>
              <a:rPr lang="en-US" sz="1224" dirty="0">
                <a:solidFill>
                  <a:srgbClr val="494949"/>
                </a:solidFill>
              </a:rPr>
              <a:t>SELECT * FROM Patients</a:t>
            </a:r>
          </a:p>
        </p:txBody>
      </p:sp>
      <p:sp>
        <p:nvSpPr>
          <p:cNvPr id="42" name="TextBox 41"/>
          <p:cNvSpPr txBox="1"/>
          <p:nvPr/>
        </p:nvSpPr>
        <p:spPr>
          <a:xfrm>
            <a:off x="6396832" y="4884937"/>
            <a:ext cx="5194877" cy="471117"/>
          </a:xfrm>
          <a:prstGeom prst="rect">
            <a:avLst/>
          </a:prstGeom>
          <a:solidFill>
            <a:schemeClr val="bg1"/>
          </a:solidFill>
          <a:ln w="38100">
            <a:solidFill>
              <a:schemeClr val="accent1"/>
            </a:solidFill>
          </a:ln>
        </p:spPr>
        <p:txBody>
          <a:bodyPr wrap="square">
            <a:spAutoFit/>
          </a:bodyPr>
          <a:lstStyle>
            <a:defPPr>
              <a:defRPr lang="en-US"/>
            </a:defPPr>
            <a:lvl1pPr>
              <a:lnSpc>
                <a:spcPct val="107000"/>
              </a:lnSpc>
              <a:defRPr sz="1200">
                <a:solidFill>
                  <a:srgbClr val="0000FF"/>
                </a:solidFill>
                <a:latin typeface="Consolas" panose="020B0609020204030204" pitchFamily="49" charset="0"/>
                <a:ea typeface="Calibri" panose="020F0502020204030204" pitchFamily="34" charset="0"/>
                <a:cs typeface="Consolas" panose="020B0609020204030204" pitchFamily="49" charset="0"/>
              </a:defRPr>
            </a:lvl1pPr>
          </a:lstStyle>
          <a:p>
            <a:pPr defTabSz="932597"/>
            <a:r>
              <a:rPr lang="en-US" sz="1122" dirty="0">
                <a:solidFill>
                  <a:srgbClr val="494949"/>
                </a:solidFill>
              </a:rPr>
              <a:t>SELECT * FROM Patients</a:t>
            </a:r>
          </a:p>
          <a:p>
            <a:pPr defTabSz="932597"/>
            <a:r>
              <a:rPr lang="en-US" sz="1122" dirty="0">
                <a:solidFill>
                  <a:srgbClr val="494949"/>
                </a:solidFill>
              </a:rPr>
              <a:t>   SEMIJOIN APPLY </a:t>
            </a:r>
            <a:r>
              <a:rPr lang="en-US" sz="1122" dirty="0" err="1">
                <a:solidFill>
                  <a:srgbClr val="494949"/>
                </a:solidFill>
              </a:rPr>
              <a:t>dbo.fn_securitypredicate</a:t>
            </a:r>
            <a:r>
              <a:rPr lang="en-US" sz="1122" dirty="0">
                <a:solidFill>
                  <a:srgbClr val="494949"/>
                </a:solidFill>
              </a:rPr>
              <a:t>(</a:t>
            </a:r>
            <a:r>
              <a:rPr lang="en-US" sz="1122" dirty="0" err="1">
                <a:solidFill>
                  <a:srgbClr val="494949"/>
                </a:solidFill>
              </a:rPr>
              <a:t>patients.Wing</a:t>
            </a:r>
            <a:r>
              <a:rPr lang="en-US" sz="1122" dirty="0">
                <a:solidFill>
                  <a:srgbClr val="494949"/>
                </a:solidFill>
              </a:rPr>
              <a:t>);</a:t>
            </a:r>
          </a:p>
        </p:txBody>
      </p:sp>
      <p:sp>
        <p:nvSpPr>
          <p:cNvPr id="43" name="TextBox 42"/>
          <p:cNvSpPr txBox="1"/>
          <p:nvPr/>
        </p:nvSpPr>
        <p:spPr>
          <a:xfrm>
            <a:off x="6392067" y="5586002"/>
            <a:ext cx="5199642" cy="694532"/>
          </a:xfrm>
          <a:prstGeom prst="rect">
            <a:avLst/>
          </a:prstGeom>
          <a:solidFill>
            <a:schemeClr val="bg1"/>
          </a:solidFill>
          <a:ln w="38100">
            <a:solidFill>
              <a:schemeClr val="accent1"/>
            </a:solidFill>
          </a:ln>
        </p:spPr>
        <p:txBody>
          <a:bodyPr wrap="square">
            <a:noAutofit/>
          </a:bodyPr>
          <a:lstStyle>
            <a:defPPr>
              <a:defRPr lang="en-US"/>
            </a:defPPr>
            <a:lvl1pPr>
              <a:lnSpc>
                <a:spcPct val="107000"/>
              </a:lnSpc>
              <a:defRPr sz="1200">
                <a:solidFill>
                  <a:srgbClr val="0000FF"/>
                </a:solidFill>
                <a:latin typeface="Consolas" panose="020B0609020204030204" pitchFamily="49" charset="0"/>
                <a:ea typeface="Calibri" panose="020F0502020204030204" pitchFamily="34" charset="0"/>
                <a:cs typeface="Consolas" panose="020B0609020204030204" pitchFamily="49" charset="0"/>
              </a:defRPr>
            </a:lvl1pPr>
          </a:lstStyle>
          <a:p>
            <a:pPr defTabSz="932597"/>
            <a:r>
              <a:rPr lang="en-US" sz="1122" dirty="0">
                <a:solidFill>
                  <a:srgbClr val="494949"/>
                </a:solidFill>
              </a:rPr>
              <a:t>SELECT Patients.* FROM Patients,</a:t>
            </a:r>
          </a:p>
          <a:p>
            <a:pPr defTabSz="932597"/>
            <a:r>
              <a:rPr lang="en-US" sz="1122" dirty="0">
                <a:solidFill>
                  <a:srgbClr val="494949"/>
                </a:solidFill>
              </a:rPr>
              <a:t>   </a:t>
            </a:r>
            <a:r>
              <a:rPr lang="en-US" sz="1122" dirty="0" err="1">
                <a:solidFill>
                  <a:srgbClr val="494949"/>
                </a:solidFill>
              </a:rPr>
              <a:t>StaffDuties</a:t>
            </a:r>
            <a:r>
              <a:rPr lang="en-US" sz="1122" dirty="0">
                <a:solidFill>
                  <a:srgbClr val="494949"/>
                </a:solidFill>
              </a:rPr>
              <a:t> d INNER JOIN Employees e ON (</a:t>
            </a:r>
            <a:r>
              <a:rPr lang="en-US" sz="1122" dirty="0" err="1">
                <a:solidFill>
                  <a:srgbClr val="494949"/>
                </a:solidFill>
              </a:rPr>
              <a:t>d.EmpId</a:t>
            </a:r>
            <a:r>
              <a:rPr lang="en-US" sz="1122" dirty="0">
                <a:solidFill>
                  <a:srgbClr val="494949"/>
                </a:solidFill>
              </a:rPr>
              <a:t> = </a:t>
            </a:r>
            <a:r>
              <a:rPr lang="en-US" sz="1122" dirty="0" err="1">
                <a:solidFill>
                  <a:srgbClr val="494949"/>
                </a:solidFill>
              </a:rPr>
              <a:t>e.EmpId</a:t>
            </a:r>
            <a:r>
              <a:rPr lang="en-US" sz="1122" dirty="0">
                <a:solidFill>
                  <a:srgbClr val="494949"/>
                </a:solidFill>
              </a:rPr>
              <a:t>) </a:t>
            </a:r>
          </a:p>
          <a:p>
            <a:pPr defTabSz="932597"/>
            <a:r>
              <a:rPr lang="en-US" sz="1122" dirty="0">
                <a:solidFill>
                  <a:srgbClr val="494949"/>
                </a:solidFill>
              </a:rPr>
              <a:t>   WHERE </a:t>
            </a:r>
            <a:r>
              <a:rPr lang="en-US" sz="1122" dirty="0" err="1">
                <a:solidFill>
                  <a:srgbClr val="494949"/>
                </a:solidFill>
              </a:rPr>
              <a:t>e.UserSID</a:t>
            </a:r>
            <a:r>
              <a:rPr lang="en-US" sz="1122" dirty="0">
                <a:solidFill>
                  <a:srgbClr val="494949"/>
                </a:solidFill>
              </a:rPr>
              <a:t> = SUSER_SID() AND </a:t>
            </a:r>
            <a:r>
              <a:rPr lang="en-US" sz="1122" dirty="0" err="1">
                <a:solidFill>
                  <a:srgbClr val="494949"/>
                </a:solidFill>
              </a:rPr>
              <a:t>Patients.wing</a:t>
            </a:r>
            <a:r>
              <a:rPr lang="en-US" sz="1122" dirty="0">
                <a:solidFill>
                  <a:srgbClr val="494949"/>
                </a:solidFill>
              </a:rPr>
              <a:t> = </a:t>
            </a:r>
            <a:r>
              <a:rPr lang="en-US" sz="1122" dirty="0" err="1">
                <a:solidFill>
                  <a:srgbClr val="494949"/>
                </a:solidFill>
              </a:rPr>
              <a:t>d.Wing</a:t>
            </a:r>
            <a:r>
              <a:rPr lang="en-US" sz="1122" dirty="0">
                <a:solidFill>
                  <a:srgbClr val="494949"/>
                </a:solidFill>
              </a:rPr>
              <a:t>;</a:t>
            </a:r>
          </a:p>
          <a:p>
            <a:pPr defTabSz="932597"/>
            <a:endParaRPr lang="en-US" sz="1122" dirty="0">
              <a:solidFill>
                <a:srgbClr val="494949"/>
              </a:solidFill>
            </a:endParaRPr>
          </a:p>
        </p:txBody>
      </p:sp>
      <p:pic>
        <p:nvPicPr>
          <p:cNvPr id="14" name="Picture 13"/>
          <p:cNvPicPr>
            <a:picLocks noChangeAspect="1"/>
          </p:cNvPicPr>
          <p:nvPr/>
        </p:nvPicPr>
        <p:blipFill>
          <a:blip r:embed="rId3"/>
          <a:stretch>
            <a:fillRect/>
          </a:stretch>
        </p:blipFill>
        <p:spPr>
          <a:xfrm>
            <a:off x="9406872" y="2417660"/>
            <a:ext cx="2111208" cy="1629302"/>
          </a:xfrm>
          <a:prstGeom prst="rect">
            <a:avLst/>
          </a:prstGeom>
        </p:spPr>
      </p:pic>
      <p:pic>
        <p:nvPicPr>
          <p:cNvPr id="15" name="Picture 14"/>
          <p:cNvPicPr>
            <a:picLocks noChangeAspect="1"/>
          </p:cNvPicPr>
          <p:nvPr/>
        </p:nvPicPr>
        <p:blipFill>
          <a:blip r:embed="rId4"/>
          <a:stretch>
            <a:fillRect/>
          </a:stretch>
        </p:blipFill>
        <p:spPr>
          <a:xfrm>
            <a:off x="1106950" y="2417661"/>
            <a:ext cx="1296557" cy="1548984"/>
          </a:xfrm>
          <a:prstGeom prst="rect">
            <a:avLst/>
          </a:prstGeom>
        </p:spPr>
      </p:pic>
      <p:sp>
        <p:nvSpPr>
          <p:cNvPr id="49" name="Title 1"/>
          <p:cNvSpPr txBox="1">
            <a:spLocks/>
          </p:cNvSpPr>
          <p:nvPr/>
        </p:nvSpPr>
        <p:spPr>
          <a:xfrm>
            <a:off x="365760" y="365760"/>
            <a:ext cx="9142702" cy="1097302"/>
          </a:xfrm>
          <a:prstGeom prst="rect">
            <a:avLst/>
          </a:prstGeom>
        </p:spPr>
        <p:txBody>
          <a:bodyPr vert="horz" wrap="square" lIns="91440" tIns="93260" rIns="91440" bIns="93260" rtlCol="0" anchor="t">
            <a:noAutofit/>
          </a:bodyPr>
          <a:lstStyle>
            <a:lvl1pPr algn="l" defTabSz="914367" rtl="0" eaLnBrk="1" latinLnBrk="0" hangingPunct="1">
              <a:lnSpc>
                <a:spcPts val="6176"/>
              </a:lnSpc>
              <a:spcBef>
                <a:spcPct val="0"/>
              </a:spcBef>
              <a:buNone/>
              <a:defRPr lang="en-US" sz="4400" b="0" kern="1200" cap="none" spc="-100" baseline="0">
                <a:ln w="3175">
                  <a:noFill/>
                </a:ln>
                <a:solidFill>
                  <a:schemeClr val="tx1"/>
                </a:solidFill>
                <a:effectLst/>
                <a:latin typeface="+mj-lt"/>
                <a:ea typeface="+mn-ea"/>
                <a:cs typeface="Segoe UI" pitchFamily="34" charset="0"/>
              </a:defRPr>
            </a:lvl1pPr>
          </a:lstStyle>
          <a:p>
            <a:pPr defTabSz="932563">
              <a:lnSpc>
                <a:spcPts val="6299"/>
              </a:lnSpc>
            </a:pPr>
            <a:r>
              <a:rPr lang="en-US" sz="4800" spc="-102" dirty="0">
                <a:solidFill>
                  <a:srgbClr val="0072C6"/>
                </a:solidFill>
                <a:latin typeface="Segoe UI Light" panose="020B0502040204020203" pitchFamily="34" charset="0"/>
                <a:cs typeface="Segoe UI Light" panose="020B0502040204020203" pitchFamily="34" charset="0"/>
              </a:rPr>
              <a:t>RLS in </a:t>
            </a:r>
            <a:r>
              <a:rPr lang="en-US" sz="4800" spc="-102" dirty="0" smtClean="0">
                <a:solidFill>
                  <a:srgbClr val="0072C6"/>
                </a:solidFill>
                <a:latin typeface="Segoe UI Light" panose="020B0502040204020203" pitchFamily="34" charset="0"/>
                <a:cs typeface="Segoe UI Light" panose="020B0502040204020203" pitchFamily="34" charset="0"/>
              </a:rPr>
              <a:t>three steps</a:t>
            </a:r>
            <a:endParaRPr lang="en-US" sz="4800" spc="-102" dirty="0">
              <a:solidFill>
                <a:srgbClr val="0072C6"/>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18540677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750"/>
                                        <p:tgtEl>
                                          <p:spTgt spid="31"/>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750"/>
                                        <p:tgtEl>
                                          <p:spTgt spid="8"/>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750"/>
                                        <p:tgtEl>
                                          <p:spTgt spid="45"/>
                                        </p:tgtEl>
                                      </p:cBhvr>
                                    </p:animEffect>
                                  </p:childTnLst>
                                </p:cTn>
                              </p:par>
                            </p:childTnLst>
                          </p:cTn>
                        </p:par>
                        <p:par>
                          <p:cTn id="16" fill="hold">
                            <p:stCondLst>
                              <p:cond delay="2250"/>
                            </p:stCondLst>
                            <p:childTnLst>
                              <p:par>
                                <p:cTn id="17" presetID="10" presetClass="entr" presetSubtype="0" fill="hold"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75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4"/>
                                        </p:tgtEl>
                                        <p:attrNameLst>
                                          <p:attrName>style.visibility</p:attrName>
                                        </p:attrNameLst>
                                      </p:cBhvr>
                                      <p:to>
                                        <p:strVal val="visible"/>
                                      </p:to>
                                    </p:set>
                                    <p:anim calcmode="lin" valueType="num">
                                      <p:cBhvr additive="base">
                                        <p:cTn id="24" dur="750" fill="hold"/>
                                        <p:tgtEl>
                                          <p:spTgt spid="34"/>
                                        </p:tgtEl>
                                        <p:attrNameLst>
                                          <p:attrName>ppt_x</p:attrName>
                                        </p:attrNameLst>
                                      </p:cBhvr>
                                      <p:tavLst>
                                        <p:tav tm="0">
                                          <p:val>
                                            <p:strVal val="0-#ppt_w/2"/>
                                          </p:val>
                                        </p:tav>
                                        <p:tav tm="100000">
                                          <p:val>
                                            <p:strVal val="#ppt_x"/>
                                          </p:val>
                                        </p:tav>
                                      </p:tavLst>
                                    </p:anim>
                                    <p:anim calcmode="lin" valueType="num">
                                      <p:cBhvr additive="base">
                                        <p:cTn id="25" dur="750" fill="hold"/>
                                        <p:tgtEl>
                                          <p:spTgt spid="34"/>
                                        </p:tgtEl>
                                        <p:attrNameLst>
                                          <p:attrName>ppt_y</p:attrName>
                                        </p:attrNameLst>
                                      </p:cBhvr>
                                      <p:tavLst>
                                        <p:tav tm="0">
                                          <p:val>
                                            <p:strVal val="#ppt_y"/>
                                          </p:val>
                                        </p:tav>
                                        <p:tav tm="100000">
                                          <p:val>
                                            <p:strVal val="#ppt_y"/>
                                          </p:val>
                                        </p:tav>
                                      </p:tavLst>
                                    </p:anim>
                                  </p:childTnLst>
                                </p:cTn>
                              </p:par>
                              <p:par>
                                <p:cTn id="26" presetID="9" presetClass="emph" presetSubtype="0" nodeType="withEffect">
                                  <p:stCondLst>
                                    <p:cond delay="0"/>
                                  </p:stCondLst>
                                  <p:childTnLst>
                                    <p:set>
                                      <p:cBhvr rctx="PPT">
                                        <p:cTn id="27" dur="indefinite"/>
                                        <p:tgtEl>
                                          <p:spTgt spid="14"/>
                                        </p:tgtEl>
                                        <p:attrNameLst>
                                          <p:attrName>style.opacity</p:attrName>
                                        </p:attrNameLst>
                                      </p:cBhvr>
                                      <p:to>
                                        <p:strVal val="0.25"/>
                                      </p:to>
                                    </p:set>
                                    <p:animEffect filter="image" prLst="opacity: 0.25">
                                      <p:cBhvr rctx="IE">
                                        <p:cTn id="28" dur="indefinite"/>
                                        <p:tgtEl>
                                          <p:spTgt spid="14"/>
                                        </p:tgtEl>
                                      </p:cBhvr>
                                    </p:animEffect>
                                  </p:childTnLst>
                                </p:cTn>
                              </p:par>
                              <p:par>
                                <p:cTn id="29" presetID="42" presetClass="exit" presetSubtype="0" fill="hold" grpId="1" nodeType="withEffect">
                                  <p:stCondLst>
                                    <p:cond delay="0"/>
                                  </p:stCondLst>
                                  <p:childTnLst>
                                    <p:animEffect transition="out" filter="fade">
                                      <p:cBhvr>
                                        <p:cTn id="30" dur="1000"/>
                                        <p:tgtEl>
                                          <p:spTgt spid="31"/>
                                        </p:tgtEl>
                                      </p:cBhvr>
                                    </p:animEffect>
                                    <p:anim calcmode="lin" valueType="num">
                                      <p:cBhvr>
                                        <p:cTn id="31" dur="1000"/>
                                        <p:tgtEl>
                                          <p:spTgt spid="31"/>
                                        </p:tgtEl>
                                        <p:attrNameLst>
                                          <p:attrName>ppt_x</p:attrName>
                                        </p:attrNameLst>
                                      </p:cBhvr>
                                      <p:tavLst>
                                        <p:tav tm="0">
                                          <p:val>
                                            <p:strVal val="ppt_x"/>
                                          </p:val>
                                        </p:tav>
                                        <p:tav tm="100000">
                                          <p:val>
                                            <p:strVal val="ppt_x"/>
                                          </p:val>
                                        </p:tav>
                                      </p:tavLst>
                                    </p:anim>
                                    <p:anim calcmode="lin" valueType="num">
                                      <p:cBhvr>
                                        <p:cTn id="32" dur="1000"/>
                                        <p:tgtEl>
                                          <p:spTgt spid="31"/>
                                        </p:tgtEl>
                                        <p:attrNameLst>
                                          <p:attrName>ppt_y</p:attrName>
                                        </p:attrNameLst>
                                      </p:cBhvr>
                                      <p:tavLst>
                                        <p:tav tm="0">
                                          <p:val>
                                            <p:strVal val="ppt_y"/>
                                          </p:val>
                                        </p:tav>
                                        <p:tav tm="100000">
                                          <p:val>
                                            <p:strVal val="ppt_y+.1"/>
                                          </p:val>
                                        </p:tav>
                                      </p:tavLst>
                                    </p:anim>
                                    <p:set>
                                      <p:cBhvr>
                                        <p:cTn id="33" dur="1" fill="hold">
                                          <p:stCondLst>
                                            <p:cond delay="999"/>
                                          </p:stCondLst>
                                        </p:cTn>
                                        <p:tgtEl>
                                          <p:spTgt spid="31"/>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8"/>
                                        </p:tgtEl>
                                      </p:cBhvr>
                                    </p:animEffect>
                                    <p:set>
                                      <p:cBhvr>
                                        <p:cTn id="36" dur="1" fill="hold">
                                          <p:stCondLst>
                                            <p:cond delay="499"/>
                                          </p:stCondLst>
                                        </p:cTn>
                                        <p:tgtEl>
                                          <p:spTgt spid="8"/>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45"/>
                                        </p:tgtEl>
                                      </p:cBhvr>
                                    </p:animEffect>
                                    <p:set>
                                      <p:cBhvr>
                                        <p:cTn id="39" dur="1" fill="hold">
                                          <p:stCondLst>
                                            <p:cond delay="499"/>
                                          </p:stCondLst>
                                        </p:cTn>
                                        <p:tgtEl>
                                          <p:spTgt spid="45"/>
                                        </p:tgtEl>
                                        <p:attrNameLst>
                                          <p:attrName>style.visibility</p:attrName>
                                        </p:attrNameLst>
                                      </p:cBhvr>
                                      <p:to>
                                        <p:strVal val="hidden"/>
                                      </p:to>
                                    </p:set>
                                  </p:childTnLst>
                                </p:cTn>
                              </p:par>
                            </p:childTnLst>
                          </p:cTn>
                        </p:par>
                        <p:par>
                          <p:cTn id="40" fill="hold">
                            <p:stCondLst>
                              <p:cond delay="1000"/>
                            </p:stCondLst>
                            <p:childTnLst>
                              <p:par>
                                <p:cTn id="41" presetID="22" presetClass="entr" presetSubtype="1" fill="hold" nodeType="after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wipe(up)">
                                      <p:cBhvr>
                                        <p:cTn id="43" dur="750"/>
                                        <p:tgtEl>
                                          <p:spTgt spid="40"/>
                                        </p:tgtEl>
                                      </p:cBhvr>
                                    </p:animEffect>
                                  </p:childTnLst>
                                </p:cTn>
                              </p:par>
                            </p:childTnLst>
                          </p:cTn>
                        </p:par>
                        <p:par>
                          <p:cTn id="44" fill="hold">
                            <p:stCondLst>
                              <p:cond delay="1750"/>
                            </p:stCondLst>
                            <p:childTnLst>
                              <p:par>
                                <p:cTn id="45" presetID="10" presetClass="entr" presetSubtype="0" fill="hold" grpId="1" nodeType="after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fade">
                                      <p:cBhvr>
                                        <p:cTn id="47" dur="75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grpId="0" nodeType="clickEffect">
                                  <p:stCondLst>
                                    <p:cond delay="0"/>
                                  </p:stCondLst>
                                  <p:childTnLst>
                                    <p:animMotion origin="layout" path="M -4.375E-6 1.48148E-6 L 0.42032 -0.14283 " pathEditMode="relative" rAng="0" ptsTypes="AA">
                                      <p:cBhvr>
                                        <p:cTn id="51" dur="2000" fill="hold"/>
                                        <p:tgtEl>
                                          <p:spTgt spid="35"/>
                                        </p:tgtEl>
                                        <p:attrNameLst>
                                          <p:attrName>ppt_x</p:attrName>
                                          <p:attrName>ppt_y</p:attrName>
                                        </p:attrNameLst>
                                      </p:cBhvr>
                                      <p:rCtr x="21016" y="-7153"/>
                                    </p:animMotion>
                                  </p:childTnLst>
                                </p:cTn>
                              </p:par>
                              <p:par>
                                <p:cTn id="52" presetID="42" presetClass="exit" presetSubtype="0" fill="hold" grpId="1" nodeType="withEffect">
                                  <p:stCondLst>
                                    <p:cond delay="0"/>
                                  </p:stCondLst>
                                  <p:childTnLst>
                                    <p:animEffect transition="out" filter="fade">
                                      <p:cBhvr>
                                        <p:cTn id="53" dur="1000"/>
                                        <p:tgtEl>
                                          <p:spTgt spid="34"/>
                                        </p:tgtEl>
                                      </p:cBhvr>
                                    </p:animEffect>
                                    <p:anim calcmode="lin" valueType="num">
                                      <p:cBhvr>
                                        <p:cTn id="54" dur="1000"/>
                                        <p:tgtEl>
                                          <p:spTgt spid="34"/>
                                        </p:tgtEl>
                                        <p:attrNameLst>
                                          <p:attrName>ppt_x</p:attrName>
                                        </p:attrNameLst>
                                      </p:cBhvr>
                                      <p:tavLst>
                                        <p:tav tm="0">
                                          <p:val>
                                            <p:strVal val="ppt_x"/>
                                          </p:val>
                                        </p:tav>
                                        <p:tav tm="100000">
                                          <p:val>
                                            <p:strVal val="ppt_x"/>
                                          </p:val>
                                        </p:tav>
                                      </p:tavLst>
                                    </p:anim>
                                    <p:anim calcmode="lin" valueType="num">
                                      <p:cBhvr>
                                        <p:cTn id="55" dur="1000"/>
                                        <p:tgtEl>
                                          <p:spTgt spid="34"/>
                                        </p:tgtEl>
                                        <p:attrNameLst>
                                          <p:attrName>ppt_y</p:attrName>
                                        </p:attrNameLst>
                                      </p:cBhvr>
                                      <p:tavLst>
                                        <p:tav tm="0">
                                          <p:val>
                                            <p:strVal val="ppt_y"/>
                                          </p:val>
                                        </p:tav>
                                        <p:tav tm="100000">
                                          <p:val>
                                            <p:strVal val="ppt_y+.1"/>
                                          </p:val>
                                        </p:tav>
                                      </p:tavLst>
                                    </p:anim>
                                    <p:set>
                                      <p:cBhvr>
                                        <p:cTn id="56" dur="1" fill="hold">
                                          <p:stCondLst>
                                            <p:cond delay="999"/>
                                          </p:stCondLst>
                                        </p:cTn>
                                        <p:tgtEl>
                                          <p:spTgt spid="34"/>
                                        </p:tgtEl>
                                        <p:attrNameLst>
                                          <p:attrName>style.visibility</p:attrName>
                                        </p:attrNameLst>
                                      </p:cBhvr>
                                      <p:to>
                                        <p:strVal val="hidden"/>
                                      </p:to>
                                    </p:set>
                                  </p:childTnLst>
                                </p:cTn>
                              </p:par>
                              <p:par>
                                <p:cTn id="57" presetID="2" presetClass="entr" presetSubtype="8" fill="hold" grpId="0" nodeType="withEffect">
                                  <p:stCondLst>
                                    <p:cond delay="0"/>
                                  </p:stCondLst>
                                  <p:childTnLst>
                                    <p:set>
                                      <p:cBhvr>
                                        <p:cTn id="58" dur="1" fill="hold">
                                          <p:stCondLst>
                                            <p:cond delay="0"/>
                                          </p:stCondLst>
                                        </p:cTn>
                                        <p:tgtEl>
                                          <p:spTgt spid="41"/>
                                        </p:tgtEl>
                                        <p:attrNameLst>
                                          <p:attrName>style.visibility</p:attrName>
                                        </p:attrNameLst>
                                      </p:cBhvr>
                                      <p:to>
                                        <p:strVal val="visible"/>
                                      </p:to>
                                    </p:set>
                                    <p:anim calcmode="lin" valueType="num">
                                      <p:cBhvr additive="base">
                                        <p:cTn id="59" dur="750" fill="hold"/>
                                        <p:tgtEl>
                                          <p:spTgt spid="41"/>
                                        </p:tgtEl>
                                        <p:attrNameLst>
                                          <p:attrName>ppt_x</p:attrName>
                                        </p:attrNameLst>
                                      </p:cBhvr>
                                      <p:tavLst>
                                        <p:tav tm="0">
                                          <p:val>
                                            <p:strVal val="0-#ppt_w/2"/>
                                          </p:val>
                                        </p:tav>
                                        <p:tav tm="100000">
                                          <p:val>
                                            <p:strVal val="#ppt_x"/>
                                          </p:val>
                                        </p:tav>
                                      </p:tavLst>
                                    </p:anim>
                                    <p:anim calcmode="lin" valueType="num">
                                      <p:cBhvr additive="base">
                                        <p:cTn id="60" dur="750" fill="hold"/>
                                        <p:tgtEl>
                                          <p:spTgt spid="41"/>
                                        </p:tgtEl>
                                        <p:attrNameLst>
                                          <p:attrName>ppt_y</p:attrName>
                                        </p:attrNameLst>
                                      </p:cBhvr>
                                      <p:tavLst>
                                        <p:tav tm="0">
                                          <p:val>
                                            <p:strVal val="#ppt_y"/>
                                          </p:val>
                                        </p:tav>
                                        <p:tav tm="100000">
                                          <p:val>
                                            <p:strVal val="#ppt_y"/>
                                          </p:val>
                                        </p:tav>
                                      </p:tavLst>
                                    </p:anim>
                                  </p:childTnLst>
                                </p:cTn>
                              </p:par>
                            </p:childTnLst>
                          </p:cTn>
                        </p:par>
                        <p:par>
                          <p:cTn id="61" fill="hold">
                            <p:stCondLst>
                              <p:cond delay="2000"/>
                            </p:stCondLst>
                            <p:childTnLst>
                              <p:par>
                                <p:cTn id="62" presetID="10" presetClass="entr" presetSubtype="0" fill="hold" grpId="0" nodeType="after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fade">
                                      <p:cBhvr>
                                        <p:cTn id="64" dur="750"/>
                                        <p:tgtEl>
                                          <p:spTgt spid="42"/>
                                        </p:tgtEl>
                                      </p:cBhvr>
                                    </p:animEffect>
                                  </p:childTnLst>
                                </p:cTn>
                              </p:par>
                              <p:par>
                                <p:cTn id="65" presetID="22" presetClass="entr" presetSubtype="1"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wipe(up)">
                                      <p:cBhvr>
                                        <p:cTn id="67" dur="750"/>
                                        <p:tgtEl>
                                          <p:spTgt spid="46"/>
                                        </p:tgtEl>
                                      </p:cBhvr>
                                    </p:animEffect>
                                  </p:childTnLst>
                                </p:cTn>
                              </p:par>
                            </p:childTnLst>
                          </p:cTn>
                        </p:par>
                        <p:par>
                          <p:cTn id="68" fill="hold">
                            <p:stCondLst>
                              <p:cond delay="2750"/>
                            </p:stCondLst>
                            <p:childTnLst>
                              <p:par>
                                <p:cTn id="69" presetID="10" presetClass="entr" presetSubtype="0" fill="hold" grpId="0" nodeType="afterEffect">
                                  <p:stCondLst>
                                    <p:cond delay="0"/>
                                  </p:stCondLst>
                                  <p:childTnLst>
                                    <p:set>
                                      <p:cBhvr>
                                        <p:cTn id="70" dur="1" fill="hold">
                                          <p:stCondLst>
                                            <p:cond delay="0"/>
                                          </p:stCondLst>
                                        </p:cTn>
                                        <p:tgtEl>
                                          <p:spTgt spid="43"/>
                                        </p:tgtEl>
                                        <p:attrNameLst>
                                          <p:attrName>style.visibility</p:attrName>
                                        </p:attrNameLst>
                                      </p:cBhvr>
                                      <p:to>
                                        <p:strVal val="visible"/>
                                      </p:to>
                                    </p:set>
                                    <p:animEffect transition="in" filter="fade">
                                      <p:cBhvr>
                                        <p:cTn id="71" dur="750"/>
                                        <p:tgtEl>
                                          <p:spTgt spid="43"/>
                                        </p:tgtEl>
                                      </p:cBhvr>
                                    </p:animEffect>
                                  </p:childTnLst>
                                </p:cTn>
                              </p:par>
                              <p:par>
                                <p:cTn id="72" presetID="22" presetClass="entr" presetSubtype="1" fill="hold" grpId="0" nodeType="withEffect">
                                  <p:stCondLst>
                                    <p:cond delay="0"/>
                                  </p:stCondLst>
                                  <p:childTnLst>
                                    <p:set>
                                      <p:cBhvr>
                                        <p:cTn id="73" dur="1" fill="hold">
                                          <p:stCondLst>
                                            <p:cond delay="0"/>
                                          </p:stCondLst>
                                        </p:cTn>
                                        <p:tgtEl>
                                          <p:spTgt spid="47"/>
                                        </p:tgtEl>
                                        <p:attrNameLst>
                                          <p:attrName>style.visibility</p:attrName>
                                        </p:attrNameLst>
                                      </p:cBhvr>
                                      <p:to>
                                        <p:strVal val="visible"/>
                                      </p:to>
                                    </p:set>
                                    <p:animEffect transition="in" filter="wipe(up)">
                                      <p:cBhvr>
                                        <p:cTn id="74" dur="7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31" grpId="0"/>
      <p:bldP spid="31" grpId="1"/>
      <p:bldP spid="34" grpId="0"/>
      <p:bldP spid="34" grpId="1"/>
      <p:bldP spid="41" grpId="0"/>
      <p:bldP spid="46" grpId="0" animBg="1"/>
      <p:bldP spid="47" grpId="0" animBg="1"/>
      <p:bldP spid="35" grpId="0" animBg="1"/>
      <p:bldP spid="35" grpId="1" animBg="1"/>
      <p:bldP spid="42" grpId="0" animBg="1"/>
      <p:bldP spid="4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Create Security Policy</a:t>
            </a:r>
            <a:endParaRPr lang="en-US" dirty="0"/>
          </a:p>
        </p:txBody>
      </p:sp>
      <p:sp>
        <p:nvSpPr>
          <p:cNvPr id="11" name="Text Placeholder 3"/>
          <p:cNvSpPr>
            <a:spLocks noGrp="1"/>
          </p:cNvSpPr>
          <p:nvPr>
            <p:ph type="body" sz="quarter" idx="10"/>
          </p:nvPr>
        </p:nvSpPr>
        <p:spPr>
          <a:xfrm>
            <a:off x="445495" y="1377433"/>
            <a:ext cx="6885923" cy="4923061"/>
          </a:xfrm>
        </p:spPr>
        <p:txBody>
          <a:bodyPr>
            <a:normAutofit fontScale="77500" lnSpcReduction="20000"/>
          </a:bodyPr>
          <a:lstStyle/>
          <a:p>
            <a:r>
              <a:rPr lang="en-US" dirty="0" smtClean="0">
                <a:solidFill>
                  <a:schemeClr val="accent3"/>
                </a:solidFill>
              </a:rPr>
              <a:t>-- The </a:t>
            </a:r>
            <a:r>
              <a:rPr lang="en-US" dirty="0">
                <a:solidFill>
                  <a:schemeClr val="accent3"/>
                </a:solidFill>
              </a:rPr>
              <a:t>following syntax creates a security policy with a filter predicate for the Customer table, and leaves the security policy </a:t>
            </a:r>
            <a:r>
              <a:rPr lang="en-US" dirty="0" smtClean="0">
                <a:solidFill>
                  <a:schemeClr val="accent3"/>
                </a:solidFill>
              </a:rPr>
              <a:t>disabled</a:t>
            </a:r>
          </a:p>
          <a:p>
            <a:r>
              <a:rPr lang="en-US" dirty="0" smtClean="0"/>
              <a:t>CREATE </a:t>
            </a:r>
            <a:r>
              <a:rPr lang="en-US" dirty="0"/>
              <a:t>SECURITY POLICY [</a:t>
            </a:r>
            <a:r>
              <a:rPr lang="en-US" dirty="0" err="1"/>
              <a:t>FederatedSecurityPolicy</a:t>
            </a:r>
            <a:r>
              <a:rPr lang="en-US" dirty="0"/>
              <a:t>] </a:t>
            </a:r>
          </a:p>
          <a:p>
            <a:r>
              <a:rPr lang="en-US" dirty="0" smtClean="0"/>
              <a:t>	ADD </a:t>
            </a:r>
            <a:r>
              <a:rPr lang="en-US" dirty="0"/>
              <a:t>FILTER PREDICATE [</a:t>
            </a:r>
            <a:r>
              <a:rPr lang="en-US" dirty="0" err="1"/>
              <a:t>rls</a:t>
            </a:r>
            <a:r>
              <a:rPr lang="en-US" dirty="0"/>
              <a:t>].[</a:t>
            </a:r>
            <a:r>
              <a:rPr lang="en-US" dirty="0" err="1"/>
              <a:t>fn_securitypredicate</a:t>
            </a:r>
            <a:r>
              <a:rPr lang="en-US" dirty="0"/>
              <a:t>]([</a:t>
            </a:r>
            <a:r>
              <a:rPr lang="en-US" dirty="0" err="1"/>
              <a:t>CustomerId</a:t>
            </a:r>
            <a:r>
              <a:rPr lang="en-US" dirty="0"/>
              <a:t>]) </a:t>
            </a:r>
          </a:p>
          <a:p>
            <a:r>
              <a:rPr lang="en-US" dirty="0" smtClean="0"/>
              <a:t>	ON </a:t>
            </a:r>
            <a:r>
              <a:rPr lang="en-US" dirty="0"/>
              <a:t>[</a:t>
            </a:r>
            <a:r>
              <a:rPr lang="en-US" dirty="0" err="1"/>
              <a:t>dbo</a:t>
            </a:r>
            <a:r>
              <a:rPr lang="en-US" dirty="0"/>
              <a:t>].[Customer</a:t>
            </a:r>
            <a:r>
              <a:rPr lang="en-US" dirty="0" smtClean="0"/>
              <a:t>];</a:t>
            </a:r>
          </a:p>
          <a:p>
            <a:endParaRPr lang="en-US" dirty="0" smtClean="0"/>
          </a:p>
          <a:p>
            <a:endParaRPr lang="en-US" dirty="0" smtClean="0">
              <a:solidFill>
                <a:schemeClr val="accent3"/>
              </a:solidFill>
            </a:endParaRPr>
          </a:p>
          <a:p>
            <a:r>
              <a:rPr lang="en-US" dirty="0" smtClean="0">
                <a:solidFill>
                  <a:schemeClr val="accent3"/>
                </a:solidFill>
              </a:rPr>
              <a:t>-- </a:t>
            </a:r>
            <a:r>
              <a:rPr lang="en-US" dirty="0">
                <a:solidFill>
                  <a:schemeClr val="accent3"/>
                </a:solidFill>
              </a:rPr>
              <a:t>Create a new schema and predicate function, which will use the application user ID stored in </a:t>
            </a:r>
            <a:r>
              <a:rPr lang="en-US" b="1" dirty="0">
                <a:solidFill>
                  <a:schemeClr val="accent3"/>
                </a:solidFill>
              </a:rPr>
              <a:t>CONTEXT_INFO</a:t>
            </a:r>
            <a:r>
              <a:rPr lang="en-US" dirty="0">
                <a:solidFill>
                  <a:schemeClr val="accent3"/>
                </a:solidFill>
              </a:rPr>
              <a:t> to filter </a:t>
            </a:r>
            <a:r>
              <a:rPr lang="en-US" dirty="0" smtClean="0">
                <a:solidFill>
                  <a:schemeClr val="accent3"/>
                </a:solidFill>
              </a:rPr>
              <a:t>rows.</a:t>
            </a:r>
          </a:p>
          <a:p>
            <a:r>
              <a:rPr lang="en-US" dirty="0"/>
              <a:t>CREATE FUNCTION </a:t>
            </a:r>
            <a:r>
              <a:rPr lang="en-US" dirty="0" err="1" smtClean="0"/>
              <a:t>rls.fn_securitypredicate</a:t>
            </a:r>
            <a:r>
              <a:rPr lang="en-US" dirty="0" smtClean="0"/>
              <a:t> (@</a:t>
            </a:r>
            <a:r>
              <a:rPr lang="en-US" dirty="0" err="1"/>
              <a:t>AppUserId</a:t>
            </a:r>
            <a:r>
              <a:rPr lang="en-US" dirty="0"/>
              <a:t> </a:t>
            </a:r>
            <a:r>
              <a:rPr lang="en-US" dirty="0" err="1"/>
              <a:t>int</a:t>
            </a:r>
            <a:r>
              <a:rPr lang="en-US" dirty="0"/>
              <a:t>)     </a:t>
            </a:r>
            <a:endParaRPr lang="en-US" dirty="0" smtClean="0"/>
          </a:p>
          <a:p>
            <a:r>
              <a:rPr lang="en-US" dirty="0"/>
              <a:t>	</a:t>
            </a:r>
            <a:r>
              <a:rPr lang="en-US" dirty="0" smtClean="0"/>
              <a:t>RETURNS </a:t>
            </a:r>
            <a:r>
              <a:rPr lang="en-US" dirty="0"/>
              <a:t>TABLE     </a:t>
            </a:r>
            <a:endParaRPr lang="en-US" dirty="0" smtClean="0"/>
          </a:p>
          <a:p>
            <a:r>
              <a:rPr lang="en-US" dirty="0"/>
              <a:t>	</a:t>
            </a:r>
            <a:r>
              <a:rPr lang="en-US" dirty="0" smtClean="0"/>
              <a:t>WITH </a:t>
            </a:r>
            <a:r>
              <a:rPr lang="en-US" dirty="0"/>
              <a:t>SCHEMABINDING </a:t>
            </a:r>
            <a:endParaRPr lang="en-US" dirty="0" smtClean="0"/>
          </a:p>
          <a:p>
            <a:r>
              <a:rPr lang="en-US" dirty="0" smtClean="0"/>
              <a:t>AS </a:t>
            </a:r>
            <a:r>
              <a:rPr lang="en-US" dirty="0"/>
              <a:t>    </a:t>
            </a:r>
            <a:endParaRPr lang="en-US" dirty="0" smtClean="0"/>
          </a:p>
          <a:p>
            <a:r>
              <a:rPr lang="en-US" dirty="0" smtClean="0"/>
              <a:t>RETURN (</a:t>
            </a:r>
          </a:p>
          <a:p>
            <a:r>
              <a:rPr lang="en-US" dirty="0" smtClean="0"/>
              <a:t>SELECT </a:t>
            </a:r>
            <a:r>
              <a:rPr lang="en-US" dirty="0"/>
              <a:t>1 AS </a:t>
            </a:r>
            <a:r>
              <a:rPr lang="en-US" dirty="0" err="1" smtClean="0"/>
              <a:t>fn_securitypredicate_result</a:t>
            </a:r>
            <a:r>
              <a:rPr lang="en-US" dirty="0" smtClean="0"/>
              <a:t> </a:t>
            </a:r>
            <a:r>
              <a:rPr lang="en-US" dirty="0"/>
              <a:t>    </a:t>
            </a:r>
            <a:endParaRPr lang="en-US" dirty="0" smtClean="0"/>
          </a:p>
          <a:p>
            <a:r>
              <a:rPr lang="en-US" dirty="0" smtClean="0"/>
              <a:t>WHERE </a:t>
            </a:r>
            <a:r>
              <a:rPr lang="en-US" dirty="0"/>
              <a:t>        </a:t>
            </a:r>
            <a:endParaRPr lang="en-US" dirty="0" smtClean="0"/>
          </a:p>
          <a:p>
            <a:r>
              <a:rPr lang="en-US" dirty="0"/>
              <a:t>	</a:t>
            </a:r>
            <a:r>
              <a:rPr lang="en-US" dirty="0" smtClean="0"/>
              <a:t>DATABASE_PRINCIPAL_ID</a:t>
            </a:r>
            <a:r>
              <a:rPr lang="en-US" dirty="0"/>
              <a:t>() = DATABASE_PRINCIPAL_ID('</a:t>
            </a:r>
            <a:r>
              <a:rPr lang="en-US" dirty="0" err="1"/>
              <a:t>dbo</a:t>
            </a:r>
            <a:r>
              <a:rPr lang="en-US" dirty="0"/>
              <a:t>') -- application context         </a:t>
            </a:r>
            <a:endParaRPr lang="en-US" dirty="0" smtClean="0"/>
          </a:p>
          <a:p>
            <a:r>
              <a:rPr lang="en-US" dirty="0"/>
              <a:t>	</a:t>
            </a:r>
            <a:r>
              <a:rPr lang="en-US" dirty="0" smtClean="0"/>
              <a:t>AND </a:t>
            </a:r>
            <a:r>
              <a:rPr lang="en-US" dirty="0"/>
              <a:t>CONTEXT_INFO() = CONVERT(VARBINARY(128), @</a:t>
            </a:r>
            <a:r>
              <a:rPr lang="en-US" dirty="0" err="1"/>
              <a:t>AppUserId</a:t>
            </a:r>
            <a:r>
              <a:rPr lang="en-US" dirty="0"/>
              <a:t>); </a:t>
            </a:r>
            <a:endParaRPr lang="en-US" dirty="0" smtClean="0"/>
          </a:p>
          <a:p>
            <a:r>
              <a:rPr lang="en-US" dirty="0" smtClean="0"/>
              <a:t>GO</a:t>
            </a:r>
            <a:endParaRPr lang="en-US" dirty="0"/>
          </a:p>
          <a:p>
            <a:endParaRPr lang="en-US" dirty="0"/>
          </a:p>
        </p:txBody>
      </p:sp>
      <p:sp>
        <p:nvSpPr>
          <p:cNvPr id="12" name="Text Placeholder 4"/>
          <p:cNvSpPr>
            <a:spLocks noGrp="1"/>
          </p:cNvSpPr>
          <p:nvPr>
            <p:ph type="body" sz="quarter" idx="11"/>
          </p:nvPr>
        </p:nvSpPr>
        <p:spPr>
          <a:xfrm>
            <a:off x="7715432" y="1197457"/>
            <a:ext cx="4062278" cy="4923062"/>
          </a:xfrm>
        </p:spPr>
        <p:txBody>
          <a:bodyPr>
            <a:noAutofit/>
          </a:bodyPr>
          <a:lstStyle/>
          <a:p>
            <a:pPr>
              <a:lnSpc>
                <a:spcPct val="100000"/>
              </a:lnSpc>
              <a:spcAft>
                <a:spcPts val="612"/>
              </a:spcAft>
            </a:pPr>
            <a:r>
              <a:rPr lang="en-US" sz="2448" dirty="0"/>
              <a:t>Creates a security policy for row level security.</a:t>
            </a:r>
          </a:p>
          <a:p>
            <a:pPr>
              <a:lnSpc>
                <a:spcPct val="100000"/>
              </a:lnSpc>
              <a:spcAft>
                <a:spcPts val="612"/>
              </a:spcAft>
            </a:pPr>
            <a:r>
              <a:rPr lang="en-US" sz="2448" dirty="0"/>
              <a:t>The following examples demonstrate the use of the CREATE SECURITY POLICY syntax. </a:t>
            </a:r>
          </a:p>
          <a:p>
            <a:pPr>
              <a:lnSpc>
                <a:spcPct val="100000"/>
              </a:lnSpc>
              <a:spcAft>
                <a:spcPts val="612"/>
              </a:spcAft>
            </a:pPr>
            <a:r>
              <a:rPr lang="en-US" sz="2448" dirty="0"/>
              <a:t>For an example of a complete security policy scenario, see </a:t>
            </a:r>
            <a:r>
              <a:rPr lang="en-US" sz="2448" dirty="0">
                <a:hlinkClick r:id="rId3"/>
              </a:rPr>
              <a:t>Row Level Security</a:t>
            </a:r>
            <a:r>
              <a:rPr lang="en-US" sz="2448" dirty="0"/>
              <a:t>.</a:t>
            </a:r>
          </a:p>
        </p:txBody>
      </p:sp>
    </p:spTree>
    <p:extLst>
      <p:ext uri="{BB962C8B-B14F-4D97-AF65-F5344CB8AC3E}">
        <p14:creationId xmlns:p14="http://schemas.microsoft.com/office/powerpoint/2010/main" val="3505163930"/>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237" y="3192462"/>
            <a:ext cx="11704320" cy="822960"/>
          </a:xfrm>
        </p:spPr>
        <p:txBody>
          <a:bodyPr/>
          <a:lstStyle/>
          <a:p>
            <a:r>
              <a:rPr lang="en-US" dirty="0" smtClean="0"/>
              <a:t>Demo</a:t>
            </a:r>
            <a:endParaRPr lang="en-US" dirty="0"/>
          </a:p>
        </p:txBody>
      </p:sp>
      <p:sp>
        <p:nvSpPr>
          <p:cNvPr id="3" name="Text Placeholder 2"/>
          <p:cNvSpPr>
            <a:spLocks noGrp="1"/>
          </p:cNvSpPr>
          <p:nvPr>
            <p:ph type="body" sz="quarter" idx="10"/>
          </p:nvPr>
        </p:nvSpPr>
        <p:spPr>
          <a:xfrm>
            <a:off x="503237" y="4015422"/>
            <a:ext cx="11704320" cy="822960"/>
          </a:xfrm>
        </p:spPr>
        <p:txBody>
          <a:bodyPr/>
          <a:lstStyle/>
          <a:p>
            <a:r>
              <a:rPr lang="en-US" sz="2400" dirty="0" smtClean="0"/>
              <a:t>Row Level Security</a:t>
            </a:r>
            <a:endParaRPr lang="en-US" sz="2400" dirty="0"/>
          </a:p>
        </p:txBody>
      </p:sp>
      <p:pic>
        <p:nvPicPr>
          <p:cNvPr id="14" name="Picture 13"/>
          <p:cNvPicPr>
            <a:picLocks noChangeAspect="1"/>
          </p:cNvPicPr>
          <p:nvPr/>
        </p:nvPicPr>
        <p:blipFill>
          <a:blip r:embed="rId2"/>
          <a:stretch>
            <a:fillRect/>
          </a:stretch>
        </p:blipFill>
        <p:spPr>
          <a:xfrm>
            <a:off x="7361237" y="2419509"/>
            <a:ext cx="3728162" cy="3847782"/>
          </a:xfrm>
          <a:prstGeom prst="rect">
            <a:avLst/>
          </a:prstGeom>
        </p:spPr>
      </p:pic>
    </p:spTree>
    <p:extLst>
      <p:ext uri="{BB962C8B-B14F-4D97-AF65-F5344CB8AC3E}">
        <p14:creationId xmlns:p14="http://schemas.microsoft.com/office/powerpoint/2010/main" val="2097605815"/>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Content Placeholder 1"/>
          <p:cNvSpPr txBox="1">
            <a:spLocks/>
          </p:cNvSpPr>
          <p:nvPr/>
        </p:nvSpPr>
        <p:spPr>
          <a:xfrm>
            <a:off x="394563" y="1982756"/>
            <a:ext cx="4939572" cy="3037714"/>
          </a:xfrm>
          <a:prstGeom prst="rect">
            <a:avLst/>
          </a:prstGeom>
        </p:spPr>
        <p:txBody>
          <a:bodyPr lIns="93260" tIns="126817" rIns="253634" bIns="126817"/>
          <a:lstStyle>
            <a:lvl1pPr marL="342886" indent="-342886" algn="l" defTabSz="457181" rtl="0" eaLnBrk="1" latinLnBrk="0" hangingPunct="1">
              <a:spcBef>
                <a:spcPts val="1000"/>
              </a:spcBef>
              <a:buFont typeface="Arial"/>
              <a:buChar char="•"/>
              <a:defRPr sz="1800" kern="1200">
                <a:solidFill>
                  <a:srgbClr val="FFFFFF"/>
                </a:solidFill>
                <a:latin typeface="Segoe UI"/>
                <a:ea typeface="+mn-ea"/>
                <a:cs typeface="Segoe UI"/>
              </a:defRPr>
            </a:lvl1pPr>
            <a:lvl2pPr marL="742919" indent="-285738" algn="l" defTabSz="457181" rtl="0" eaLnBrk="1" latinLnBrk="0" hangingPunct="1">
              <a:spcBef>
                <a:spcPts val="1000"/>
              </a:spcBef>
              <a:buFont typeface="Arial"/>
              <a:buChar char="–"/>
              <a:defRPr sz="1600" kern="1200">
                <a:solidFill>
                  <a:srgbClr val="FFFFFF"/>
                </a:solidFill>
                <a:latin typeface="Segoe UI"/>
                <a:ea typeface="+mn-ea"/>
                <a:cs typeface="Segoe UI"/>
              </a:defRPr>
            </a:lvl2pPr>
            <a:lvl3pPr marL="1142952" indent="-228591" algn="l" defTabSz="457181" rtl="0" eaLnBrk="1" latinLnBrk="0" hangingPunct="1">
              <a:spcBef>
                <a:spcPts val="1000"/>
              </a:spcBef>
              <a:buFont typeface="Arial"/>
              <a:buChar char="•"/>
              <a:defRPr sz="1400" kern="1200">
                <a:solidFill>
                  <a:srgbClr val="FFFFFF"/>
                </a:solidFill>
                <a:latin typeface="Segoe UI"/>
                <a:ea typeface="+mn-ea"/>
                <a:cs typeface="Segoe UI"/>
              </a:defRPr>
            </a:lvl3pPr>
            <a:lvl4pPr marL="1600134" indent="-228591" algn="l" defTabSz="457181" rtl="0" eaLnBrk="1" latinLnBrk="0" hangingPunct="1">
              <a:spcBef>
                <a:spcPts val="1000"/>
              </a:spcBef>
              <a:buFont typeface="Arial"/>
              <a:buChar char="–"/>
              <a:defRPr sz="1200" kern="1200">
                <a:solidFill>
                  <a:srgbClr val="FFFFFF"/>
                </a:solidFill>
                <a:latin typeface="Segoe UI"/>
                <a:ea typeface="+mn-ea"/>
                <a:cs typeface="Segoe UI"/>
              </a:defRPr>
            </a:lvl4pPr>
            <a:lvl5pPr marL="2057314" indent="-228591" algn="l" defTabSz="457181" rtl="0" eaLnBrk="1" latinLnBrk="0" hangingPunct="1">
              <a:spcBef>
                <a:spcPts val="1000"/>
              </a:spcBef>
              <a:buFont typeface="Arial"/>
              <a:buChar char="»"/>
              <a:defRPr sz="1000" kern="1200">
                <a:solidFill>
                  <a:srgbClr val="FFFFFF"/>
                </a:solidFill>
                <a:latin typeface="Segoe UI"/>
                <a:ea typeface="+mn-ea"/>
                <a:cs typeface="Segoe UI"/>
              </a:defRPr>
            </a:lvl5pPr>
            <a:lvl6pPr marL="2514495" indent="-228591" algn="l" defTabSz="457181" rtl="0" eaLnBrk="1" latinLnBrk="0" hangingPunct="1">
              <a:spcBef>
                <a:spcPct val="20000"/>
              </a:spcBef>
              <a:buFont typeface="Arial"/>
              <a:buChar char="•"/>
              <a:defRPr sz="2000" kern="1200">
                <a:solidFill>
                  <a:schemeClr val="tx1"/>
                </a:solidFill>
                <a:latin typeface="+mn-lt"/>
                <a:ea typeface="+mn-ea"/>
                <a:cs typeface="+mn-cs"/>
              </a:defRPr>
            </a:lvl6pPr>
            <a:lvl7pPr marL="2971676" indent="-228591" algn="l" defTabSz="457181" rtl="0" eaLnBrk="1" latinLnBrk="0" hangingPunct="1">
              <a:spcBef>
                <a:spcPct val="20000"/>
              </a:spcBef>
              <a:buFont typeface="Arial"/>
              <a:buChar char="•"/>
              <a:defRPr sz="2000" kern="1200">
                <a:solidFill>
                  <a:schemeClr val="tx1"/>
                </a:solidFill>
                <a:latin typeface="+mn-lt"/>
                <a:ea typeface="+mn-ea"/>
                <a:cs typeface="+mn-cs"/>
              </a:defRPr>
            </a:lvl7pPr>
            <a:lvl8pPr marL="3428857" indent="-228591" algn="l" defTabSz="457181" rtl="0" eaLnBrk="1" latinLnBrk="0" hangingPunct="1">
              <a:spcBef>
                <a:spcPct val="20000"/>
              </a:spcBef>
              <a:buFont typeface="Arial"/>
              <a:buChar char="•"/>
              <a:defRPr sz="2000" kern="1200">
                <a:solidFill>
                  <a:schemeClr val="tx1"/>
                </a:solidFill>
                <a:latin typeface="+mn-lt"/>
                <a:ea typeface="+mn-ea"/>
                <a:cs typeface="+mn-cs"/>
              </a:defRPr>
            </a:lvl8pPr>
            <a:lvl9pPr marL="3886038" indent="-228591" algn="l" defTabSz="457181"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34092">
              <a:spcBef>
                <a:spcPts val="612"/>
              </a:spcBef>
              <a:spcAft>
                <a:spcPts val="612"/>
              </a:spcAft>
              <a:buNone/>
            </a:pPr>
            <a:r>
              <a:rPr lang="en-US" sz="1836" dirty="0">
                <a:solidFill>
                  <a:srgbClr val="000000"/>
                </a:solidFill>
                <a:latin typeface="Segoe UI Light"/>
              </a:rPr>
              <a:t>Configuration made easy in the new Azure portal</a:t>
            </a:r>
          </a:p>
          <a:p>
            <a:pPr marL="0" indent="0" defTabSz="634092">
              <a:spcBef>
                <a:spcPts val="612"/>
              </a:spcBef>
              <a:spcAft>
                <a:spcPts val="612"/>
              </a:spcAft>
              <a:buNone/>
            </a:pPr>
            <a:r>
              <a:rPr lang="en-US" sz="1836" dirty="0">
                <a:solidFill>
                  <a:srgbClr val="000000"/>
                </a:solidFill>
                <a:latin typeface="Segoe UI Light"/>
              </a:rPr>
              <a:t>Policy-driven at the table and column level, for a defined set of users</a:t>
            </a:r>
          </a:p>
          <a:p>
            <a:pPr marL="0" indent="0" defTabSz="634092">
              <a:spcBef>
                <a:spcPts val="612"/>
              </a:spcBef>
              <a:spcAft>
                <a:spcPts val="612"/>
              </a:spcAft>
              <a:buNone/>
            </a:pPr>
            <a:r>
              <a:rPr lang="en-US" sz="1836" dirty="0">
                <a:solidFill>
                  <a:srgbClr val="000000"/>
                </a:solidFill>
                <a:latin typeface="Segoe UI Light"/>
              </a:rPr>
              <a:t>Data masking applied in real-time to query results based on policy</a:t>
            </a:r>
          </a:p>
          <a:p>
            <a:pPr marL="0" indent="0" defTabSz="634092">
              <a:spcBef>
                <a:spcPts val="612"/>
              </a:spcBef>
              <a:spcAft>
                <a:spcPts val="612"/>
              </a:spcAft>
              <a:buNone/>
            </a:pPr>
            <a:r>
              <a:rPr lang="en-US" sz="1836" dirty="0">
                <a:solidFill>
                  <a:srgbClr val="000000"/>
                </a:solidFill>
                <a:latin typeface="Segoe UI Light"/>
              </a:rPr>
              <a:t>Multiple masking functions available (e.g</a:t>
            </a:r>
            <a:r>
              <a:rPr lang="en-US" sz="1836" dirty="0" smtClean="0">
                <a:solidFill>
                  <a:srgbClr val="000000"/>
                </a:solidFill>
                <a:latin typeface="Segoe UI Light"/>
              </a:rPr>
              <a:t>., </a:t>
            </a:r>
            <a:r>
              <a:rPr lang="en-US" sz="1836" dirty="0">
                <a:solidFill>
                  <a:srgbClr val="000000"/>
                </a:solidFill>
                <a:latin typeface="Segoe UI Light"/>
              </a:rPr>
              <a:t>full, partial) for various sensitive data categories (e.g</a:t>
            </a:r>
            <a:r>
              <a:rPr lang="en-US" sz="1836" dirty="0" smtClean="0">
                <a:solidFill>
                  <a:srgbClr val="000000"/>
                </a:solidFill>
                <a:latin typeface="Segoe UI Light"/>
              </a:rPr>
              <a:t>., </a:t>
            </a:r>
            <a:r>
              <a:rPr lang="en-US" sz="1836" dirty="0">
                <a:solidFill>
                  <a:srgbClr val="000000"/>
                </a:solidFill>
                <a:latin typeface="Segoe UI Light"/>
              </a:rPr>
              <a:t>Credit Card Numbers, SSN, etc.)</a:t>
            </a:r>
          </a:p>
        </p:txBody>
      </p:sp>
      <p:sp>
        <p:nvSpPr>
          <p:cNvPr id="308" name="Rectangle 307"/>
          <p:cNvSpPr/>
          <p:nvPr/>
        </p:nvSpPr>
        <p:spPr>
          <a:xfrm>
            <a:off x="361003" y="1169317"/>
            <a:ext cx="5961726" cy="862581"/>
          </a:xfrm>
          <a:prstGeom prst="rect">
            <a:avLst/>
          </a:prstGeom>
        </p:spPr>
        <p:txBody>
          <a:bodyPr wrap="square">
            <a:spAutoFit/>
          </a:bodyPr>
          <a:lstStyle/>
          <a:p>
            <a:pPr defTabSz="634092">
              <a:spcAft>
                <a:spcPts val="1224"/>
              </a:spcAft>
            </a:pPr>
            <a:r>
              <a:rPr lang="en-US" sz="2448" dirty="0">
                <a:solidFill>
                  <a:srgbClr val="0072C6"/>
                </a:solidFill>
                <a:latin typeface="Segoe UI Light"/>
              </a:rPr>
              <a:t>Prevent the abuse of sensitive data by hiding it from users</a:t>
            </a:r>
          </a:p>
        </p:txBody>
      </p:sp>
      <p:grpSp>
        <p:nvGrpSpPr>
          <p:cNvPr id="3" name="Group 2"/>
          <p:cNvGrpSpPr/>
          <p:nvPr/>
        </p:nvGrpSpPr>
        <p:grpSpPr>
          <a:xfrm>
            <a:off x="4054426" y="5041804"/>
            <a:ext cx="8380727" cy="1808258"/>
            <a:chOff x="5241054" y="5022998"/>
            <a:chExt cx="6950515" cy="1499670"/>
          </a:xfrm>
        </p:grpSpPr>
        <p:grpSp>
          <p:nvGrpSpPr>
            <p:cNvPr id="492" name="Group 491"/>
            <p:cNvGrpSpPr/>
            <p:nvPr/>
          </p:nvGrpSpPr>
          <p:grpSpPr>
            <a:xfrm>
              <a:off x="5241054" y="5022998"/>
              <a:ext cx="3720175" cy="1499670"/>
              <a:chOff x="4092791" y="3635676"/>
              <a:chExt cx="8355063" cy="3368075"/>
            </a:xfrm>
          </p:grpSpPr>
          <p:grpSp>
            <p:nvGrpSpPr>
              <p:cNvPr id="586" name="Group 585"/>
              <p:cNvGrpSpPr/>
              <p:nvPr/>
            </p:nvGrpSpPr>
            <p:grpSpPr>
              <a:xfrm>
                <a:off x="4092791" y="3635676"/>
                <a:ext cx="8355063" cy="3368075"/>
                <a:chOff x="3324709" y="3101831"/>
                <a:chExt cx="8935445" cy="3602037"/>
              </a:xfrm>
            </p:grpSpPr>
            <p:sp>
              <p:nvSpPr>
                <p:cNvPr id="592" name="Rectangle 12"/>
                <p:cNvSpPr>
                  <a:spLocks noChangeArrowheads="1"/>
                </p:cNvSpPr>
                <p:nvPr/>
              </p:nvSpPr>
              <p:spPr bwMode="auto">
                <a:xfrm>
                  <a:off x="11435400" y="5682395"/>
                  <a:ext cx="475302" cy="951827"/>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93" name="AutoShape 4"/>
                <p:cNvSpPr>
                  <a:spLocks noChangeAspect="1" noChangeArrowheads="1" noTextEdit="1"/>
                </p:cNvSpPr>
                <p:nvPr/>
              </p:nvSpPr>
              <p:spPr bwMode="auto">
                <a:xfrm>
                  <a:off x="3324709" y="3101831"/>
                  <a:ext cx="8935445" cy="3602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94" name="Rectangle 6"/>
                <p:cNvSpPr>
                  <a:spLocks noChangeArrowheads="1"/>
                </p:cNvSpPr>
                <p:nvPr/>
              </p:nvSpPr>
              <p:spPr bwMode="auto">
                <a:xfrm>
                  <a:off x="6464883" y="5419696"/>
                  <a:ext cx="245593" cy="1214527"/>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95" name="Rectangle 7"/>
                <p:cNvSpPr>
                  <a:spLocks noChangeArrowheads="1"/>
                </p:cNvSpPr>
                <p:nvPr/>
              </p:nvSpPr>
              <p:spPr bwMode="auto">
                <a:xfrm>
                  <a:off x="6312151" y="4896741"/>
                  <a:ext cx="245593" cy="1737482"/>
                </a:xfrm>
                <a:prstGeom prst="rect">
                  <a:avLst/>
                </a:prstGeom>
                <a:solidFill>
                  <a:srgbClr val="0072C6">
                    <a:lumMod val="75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96" name="Rectangle 8"/>
                <p:cNvSpPr>
                  <a:spLocks noChangeArrowheads="1"/>
                </p:cNvSpPr>
                <p:nvPr/>
              </p:nvSpPr>
              <p:spPr bwMode="auto">
                <a:xfrm>
                  <a:off x="6996391" y="5682395"/>
                  <a:ext cx="475302" cy="951828"/>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97" name="Rectangle 9"/>
                <p:cNvSpPr>
                  <a:spLocks noChangeArrowheads="1"/>
                </p:cNvSpPr>
                <p:nvPr/>
              </p:nvSpPr>
              <p:spPr bwMode="auto">
                <a:xfrm>
                  <a:off x="7189445" y="5235195"/>
                  <a:ext cx="476525" cy="1399028"/>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98" name="Rectangle 10"/>
                <p:cNvSpPr>
                  <a:spLocks noChangeArrowheads="1"/>
                </p:cNvSpPr>
                <p:nvPr/>
              </p:nvSpPr>
              <p:spPr bwMode="auto">
                <a:xfrm>
                  <a:off x="10228205" y="5419696"/>
                  <a:ext cx="245593" cy="1214527"/>
                </a:xfrm>
                <a:prstGeom prst="rect">
                  <a:avLst/>
                </a:prstGeom>
                <a:solidFill>
                  <a:srgbClr val="969696"/>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99" name="Rectangle 11"/>
                <p:cNvSpPr>
                  <a:spLocks noChangeArrowheads="1"/>
                </p:cNvSpPr>
                <p:nvPr/>
              </p:nvSpPr>
              <p:spPr bwMode="auto">
                <a:xfrm>
                  <a:off x="10075472" y="4896741"/>
                  <a:ext cx="245593" cy="1737482"/>
                </a:xfrm>
                <a:prstGeom prst="rect">
                  <a:avLst/>
                </a:prstGeom>
                <a:solidFill>
                  <a:srgbClr val="969696"/>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00" name="Rectangle 12"/>
                <p:cNvSpPr>
                  <a:spLocks noChangeArrowheads="1"/>
                </p:cNvSpPr>
                <p:nvPr/>
              </p:nvSpPr>
              <p:spPr bwMode="auto">
                <a:xfrm>
                  <a:off x="10759713" y="5682395"/>
                  <a:ext cx="475302" cy="951828"/>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01" name="Rectangle 13"/>
                <p:cNvSpPr>
                  <a:spLocks noChangeArrowheads="1"/>
                </p:cNvSpPr>
                <p:nvPr/>
              </p:nvSpPr>
              <p:spPr bwMode="auto">
                <a:xfrm>
                  <a:off x="10952766" y="5235195"/>
                  <a:ext cx="476525" cy="1399028"/>
                </a:xfrm>
                <a:prstGeom prst="rect">
                  <a:avLst/>
                </a:prstGeom>
                <a:solidFill>
                  <a:srgbClr val="969696"/>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02" name="Rectangle 14"/>
                <p:cNvSpPr>
                  <a:spLocks noChangeArrowheads="1"/>
                </p:cNvSpPr>
                <p:nvPr/>
              </p:nvSpPr>
              <p:spPr bwMode="auto">
                <a:xfrm>
                  <a:off x="9408338" y="5044585"/>
                  <a:ext cx="779545" cy="1656839"/>
                </a:xfrm>
                <a:prstGeom prst="rect">
                  <a:avLst/>
                </a:prstGeom>
                <a:solidFill>
                  <a:srgbClr val="EB3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03" name="Rectangle 15"/>
                <p:cNvSpPr>
                  <a:spLocks noChangeArrowheads="1"/>
                </p:cNvSpPr>
                <p:nvPr/>
              </p:nvSpPr>
              <p:spPr bwMode="auto">
                <a:xfrm>
                  <a:off x="9835988" y="6504706"/>
                  <a:ext cx="103858" cy="196720"/>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04" name="Rectangle 16"/>
                <p:cNvSpPr>
                  <a:spLocks noChangeArrowheads="1"/>
                </p:cNvSpPr>
                <p:nvPr/>
              </p:nvSpPr>
              <p:spPr bwMode="auto">
                <a:xfrm>
                  <a:off x="9660041" y="6504706"/>
                  <a:ext cx="103858" cy="196720"/>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05" name="Rectangle 17"/>
                <p:cNvSpPr>
                  <a:spLocks noChangeArrowheads="1"/>
                </p:cNvSpPr>
                <p:nvPr/>
              </p:nvSpPr>
              <p:spPr bwMode="auto">
                <a:xfrm>
                  <a:off x="9486537" y="5818021"/>
                  <a:ext cx="626813" cy="100192"/>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06" name="Rectangle 18"/>
                <p:cNvSpPr>
                  <a:spLocks noChangeArrowheads="1"/>
                </p:cNvSpPr>
                <p:nvPr/>
              </p:nvSpPr>
              <p:spPr bwMode="auto">
                <a:xfrm>
                  <a:off x="9486537" y="5993969"/>
                  <a:ext cx="626813" cy="101415"/>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07" name="Rectangle 19"/>
                <p:cNvSpPr>
                  <a:spLocks noChangeArrowheads="1"/>
                </p:cNvSpPr>
                <p:nvPr/>
              </p:nvSpPr>
              <p:spPr bwMode="auto">
                <a:xfrm>
                  <a:off x="9486537" y="6167473"/>
                  <a:ext cx="626813" cy="100192"/>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08" name="Rectangle 20"/>
                <p:cNvSpPr>
                  <a:spLocks noChangeArrowheads="1"/>
                </p:cNvSpPr>
                <p:nvPr/>
              </p:nvSpPr>
              <p:spPr bwMode="auto">
                <a:xfrm>
                  <a:off x="9486537" y="6343420"/>
                  <a:ext cx="626813" cy="100192"/>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09" name="Rectangle 21"/>
                <p:cNvSpPr>
                  <a:spLocks noChangeArrowheads="1"/>
                </p:cNvSpPr>
                <p:nvPr/>
              </p:nvSpPr>
              <p:spPr bwMode="auto">
                <a:xfrm>
                  <a:off x="9486537" y="5468570"/>
                  <a:ext cx="626813" cy="101415"/>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10" name="Rectangle 22"/>
                <p:cNvSpPr>
                  <a:spLocks noChangeArrowheads="1"/>
                </p:cNvSpPr>
                <p:nvPr/>
              </p:nvSpPr>
              <p:spPr bwMode="auto">
                <a:xfrm>
                  <a:off x="9486537" y="5644518"/>
                  <a:ext cx="626813" cy="97749"/>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11" name="Rectangle 23"/>
                <p:cNvSpPr>
                  <a:spLocks noChangeArrowheads="1"/>
                </p:cNvSpPr>
                <p:nvPr/>
              </p:nvSpPr>
              <p:spPr bwMode="auto">
                <a:xfrm>
                  <a:off x="9486537" y="5119119"/>
                  <a:ext cx="626813" cy="101415"/>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12" name="Rectangle 24"/>
                <p:cNvSpPr>
                  <a:spLocks noChangeArrowheads="1"/>
                </p:cNvSpPr>
                <p:nvPr/>
              </p:nvSpPr>
              <p:spPr bwMode="auto">
                <a:xfrm>
                  <a:off x="9486537" y="5295066"/>
                  <a:ext cx="626813" cy="101415"/>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13" name="Rectangle 26"/>
                <p:cNvSpPr>
                  <a:spLocks noChangeArrowheads="1"/>
                </p:cNvSpPr>
                <p:nvPr/>
              </p:nvSpPr>
              <p:spPr bwMode="auto">
                <a:xfrm>
                  <a:off x="4767723" y="5044585"/>
                  <a:ext cx="779544" cy="1656840"/>
                </a:xfrm>
                <a:prstGeom prst="rect">
                  <a:avLst/>
                </a:prstGeom>
                <a:solidFill>
                  <a:srgbClr val="00BCF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14" name="Rectangle 27"/>
                <p:cNvSpPr>
                  <a:spLocks noChangeArrowheads="1"/>
                </p:cNvSpPr>
                <p:nvPr/>
              </p:nvSpPr>
              <p:spPr bwMode="auto">
                <a:xfrm>
                  <a:off x="5195373" y="6504706"/>
                  <a:ext cx="103858" cy="196720"/>
                </a:xfrm>
                <a:prstGeom prst="rect">
                  <a:avLst/>
                </a:prstGeom>
                <a:solidFill>
                  <a:srgbClr val="0072C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15" name="Rectangle 28"/>
                <p:cNvSpPr>
                  <a:spLocks noChangeArrowheads="1"/>
                </p:cNvSpPr>
                <p:nvPr/>
              </p:nvSpPr>
              <p:spPr bwMode="auto">
                <a:xfrm>
                  <a:off x="5019425" y="6504706"/>
                  <a:ext cx="103858" cy="196720"/>
                </a:xfrm>
                <a:prstGeom prst="rect">
                  <a:avLst/>
                </a:prstGeom>
                <a:solidFill>
                  <a:srgbClr val="0072C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16" name="Rectangle 29"/>
                <p:cNvSpPr>
                  <a:spLocks noChangeArrowheads="1"/>
                </p:cNvSpPr>
                <p:nvPr/>
              </p:nvSpPr>
              <p:spPr bwMode="auto">
                <a:xfrm>
                  <a:off x="4845921" y="5818021"/>
                  <a:ext cx="625591" cy="100192"/>
                </a:xfrm>
                <a:prstGeom prst="rect">
                  <a:avLst/>
                </a:prstGeom>
                <a:solidFill>
                  <a:srgbClr val="008AF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17" name="Rectangle 30"/>
                <p:cNvSpPr>
                  <a:spLocks noChangeArrowheads="1"/>
                </p:cNvSpPr>
                <p:nvPr/>
              </p:nvSpPr>
              <p:spPr bwMode="auto">
                <a:xfrm>
                  <a:off x="4845921" y="5993969"/>
                  <a:ext cx="625591" cy="101415"/>
                </a:xfrm>
                <a:prstGeom prst="rect">
                  <a:avLst/>
                </a:prstGeom>
                <a:solidFill>
                  <a:srgbClr val="008AF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18" name="Rectangle 31"/>
                <p:cNvSpPr>
                  <a:spLocks noChangeArrowheads="1"/>
                </p:cNvSpPr>
                <p:nvPr/>
              </p:nvSpPr>
              <p:spPr bwMode="auto">
                <a:xfrm>
                  <a:off x="4845921" y="6167473"/>
                  <a:ext cx="625591" cy="100192"/>
                </a:xfrm>
                <a:prstGeom prst="rect">
                  <a:avLst/>
                </a:prstGeom>
                <a:solidFill>
                  <a:srgbClr val="008AF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19" name="Rectangle 32"/>
                <p:cNvSpPr>
                  <a:spLocks noChangeArrowheads="1"/>
                </p:cNvSpPr>
                <p:nvPr/>
              </p:nvSpPr>
              <p:spPr bwMode="auto">
                <a:xfrm>
                  <a:off x="4845921" y="6343420"/>
                  <a:ext cx="625591" cy="100192"/>
                </a:xfrm>
                <a:prstGeom prst="rect">
                  <a:avLst/>
                </a:prstGeom>
                <a:solidFill>
                  <a:srgbClr val="008AF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20" name="Rectangle 33"/>
                <p:cNvSpPr>
                  <a:spLocks noChangeArrowheads="1"/>
                </p:cNvSpPr>
                <p:nvPr/>
              </p:nvSpPr>
              <p:spPr bwMode="auto">
                <a:xfrm>
                  <a:off x="4845921" y="5468570"/>
                  <a:ext cx="625591" cy="101415"/>
                </a:xfrm>
                <a:prstGeom prst="rect">
                  <a:avLst/>
                </a:prstGeom>
                <a:solidFill>
                  <a:srgbClr val="008AF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21" name="Rectangle 34"/>
                <p:cNvSpPr>
                  <a:spLocks noChangeArrowheads="1"/>
                </p:cNvSpPr>
                <p:nvPr/>
              </p:nvSpPr>
              <p:spPr bwMode="auto">
                <a:xfrm>
                  <a:off x="4845921" y="5644518"/>
                  <a:ext cx="625591" cy="97749"/>
                </a:xfrm>
                <a:prstGeom prst="rect">
                  <a:avLst/>
                </a:prstGeom>
                <a:solidFill>
                  <a:srgbClr val="008AF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22" name="Rectangle 35"/>
                <p:cNvSpPr>
                  <a:spLocks noChangeArrowheads="1"/>
                </p:cNvSpPr>
                <p:nvPr/>
              </p:nvSpPr>
              <p:spPr bwMode="auto">
                <a:xfrm>
                  <a:off x="4845921" y="5119119"/>
                  <a:ext cx="625591" cy="101415"/>
                </a:xfrm>
                <a:prstGeom prst="rect">
                  <a:avLst/>
                </a:prstGeom>
                <a:solidFill>
                  <a:srgbClr val="008AF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23" name="Rectangle 36"/>
                <p:cNvSpPr>
                  <a:spLocks noChangeArrowheads="1"/>
                </p:cNvSpPr>
                <p:nvPr/>
              </p:nvSpPr>
              <p:spPr bwMode="auto">
                <a:xfrm>
                  <a:off x="4845921" y="5295066"/>
                  <a:ext cx="625591" cy="101415"/>
                </a:xfrm>
                <a:prstGeom prst="rect">
                  <a:avLst/>
                </a:prstGeom>
                <a:solidFill>
                  <a:srgbClr val="008AF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24" name="Freeform 37"/>
                <p:cNvSpPr>
                  <a:spLocks/>
                </p:cNvSpPr>
                <p:nvPr/>
              </p:nvSpPr>
              <p:spPr bwMode="auto">
                <a:xfrm>
                  <a:off x="7823589" y="5725160"/>
                  <a:ext cx="1160765" cy="976265"/>
                </a:xfrm>
                <a:custGeom>
                  <a:avLst/>
                  <a:gdLst>
                    <a:gd name="T0" fmla="*/ 522 w 950"/>
                    <a:gd name="T1" fmla="*/ 135 h 799"/>
                    <a:gd name="T2" fmla="*/ 522 w 950"/>
                    <a:gd name="T3" fmla="*/ 0 h 799"/>
                    <a:gd name="T4" fmla="*/ 626 w 950"/>
                    <a:gd name="T5" fmla="*/ 0 h 799"/>
                    <a:gd name="T6" fmla="*/ 626 w 950"/>
                    <a:gd name="T7" fmla="*/ 135 h 799"/>
                    <a:gd name="T8" fmla="*/ 662 w 950"/>
                    <a:gd name="T9" fmla="*/ 135 h 799"/>
                    <a:gd name="T10" fmla="*/ 662 w 950"/>
                    <a:gd name="T11" fmla="*/ 0 h 799"/>
                    <a:gd name="T12" fmla="*/ 766 w 950"/>
                    <a:gd name="T13" fmla="*/ 0 h 799"/>
                    <a:gd name="T14" fmla="*/ 766 w 950"/>
                    <a:gd name="T15" fmla="*/ 135 h 799"/>
                    <a:gd name="T16" fmla="*/ 950 w 950"/>
                    <a:gd name="T17" fmla="*/ 135 h 799"/>
                    <a:gd name="T18" fmla="*/ 950 w 950"/>
                    <a:gd name="T19" fmla="*/ 168 h 799"/>
                    <a:gd name="T20" fmla="*/ 908 w 950"/>
                    <a:gd name="T21" fmla="*/ 168 h 799"/>
                    <a:gd name="T22" fmla="*/ 908 w 950"/>
                    <a:gd name="T23" fmla="*/ 799 h 799"/>
                    <a:gd name="T24" fmla="*/ 43 w 950"/>
                    <a:gd name="T25" fmla="*/ 799 h 799"/>
                    <a:gd name="T26" fmla="*/ 43 w 950"/>
                    <a:gd name="T27" fmla="*/ 168 h 799"/>
                    <a:gd name="T28" fmla="*/ 0 w 950"/>
                    <a:gd name="T29" fmla="*/ 168 h 799"/>
                    <a:gd name="T30" fmla="*/ 0 w 950"/>
                    <a:gd name="T31" fmla="*/ 135 h 799"/>
                    <a:gd name="T32" fmla="*/ 522 w 950"/>
                    <a:gd name="T33" fmla="*/ 135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0" h="799">
                      <a:moveTo>
                        <a:pt x="522" y="135"/>
                      </a:moveTo>
                      <a:lnTo>
                        <a:pt x="522" y="0"/>
                      </a:lnTo>
                      <a:lnTo>
                        <a:pt x="626" y="0"/>
                      </a:lnTo>
                      <a:lnTo>
                        <a:pt x="626" y="135"/>
                      </a:lnTo>
                      <a:lnTo>
                        <a:pt x="662" y="135"/>
                      </a:lnTo>
                      <a:lnTo>
                        <a:pt x="662" y="0"/>
                      </a:lnTo>
                      <a:lnTo>
                        <a:pt x="766" y="0"/>
                      </a:lnTo>
                      <a:lnTo>
                        <a:pt x="766" y="135"/>
                      </a:lnTo>
                      <a:lnTo>
                        <a:pt x="950" y="135"/>
                      </a:lnTo>
                      <a:lnTo>
                        <a:pt x="950" y="168"/>
                      </a:lnTo>
                      <a:lnTo>
                        <a:pt x="908" y="168"/>
                      </a:lnTo>
                      <a:lnTo>
                        <a:pt x="908" y="799"/>
                      </a:lnTo>
                      <a:lnTo>
                        <a:pt x="43" y="799"/>
                      </a:lnTo>
                      <a:lnTo>
                        <a:pt x="43" y="168"/>
                      </a:lnTo>
                      <a:lnTo>
                        <a:pt x="0" y="168"/>
                      </a:lnTo>
                      <a:lnTo>
                        <a:pt x="0" y="135"/>
                      </a:lnTo>
                      <a:lnTo>
                        <a:pt x="522" y="135"/>
                      </a:lnTo>
                      <a:close/>
                    </a:path>
                  </a:pathLst>
                </a:cu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25" name="Freeform 38"/>
                <p:cNvSpPr>
                  <a:spLocks/>
                </p:cNvSpPr>
                <p:nvPr/>
              </p:nvSpPr>
              <p:spPr bwMode="auto">
                <a:xfrm>
                  <a:off x="7208994" y="5725160"/>
                  <a:ext cx="1163209" cy="976265"/>
                </a:xfrm>
                <a:custGeom>
                  <a:avLst/>
                  <a:gdLst>
                    <a:gd name="T0" fmla="*/ 525 w 952"/>
                    <a:gd name="T1" fmla="*/ 135 h 799"/>
                    <a:gd name="T2" fmla="*/ 525 w 952"/>
                    <a:gd name="T3" fmla="*/ 0 h 799"/>
                    <a:gd name="T4" fmla="*/ 629 w 952"/>
                    <a:gd name="T5" fmla="*/ 0 h 799"/>
                    <a:gd name="T6" fmla="*/ 629 w 952"/>
                    <a:gd name="T7" fmla="*/ 135 h 799"/>
                    <a:gd name="T8" fmla="*/ 664 w 952"/>
                    <a:gd name="T9" fmla="*/ 135 h 799"/>
                    <a:gd name="T10" fmla="*/ 664 w 952"/>
                    <a:gd name="T11" fmla="*/ 0 h 799"/>
                    <a:gd name="T12" fmla="*/ 766 w 952"/>
                    <a:gd name="T13" fmla="*/ 0 h 799"/>
                    <a:gd name="T14" fmla="*/ 766 w 952"/>
                    <a:gd name="T15" fmla="*/ 135 h 799"/>
                    <a:gd name="T16" fmla="*/ 952 w 952"/>
                    <a:gd name="T17" fmla="*/ 135 h 799"/>
                    <a:gd name="T18" fmla="*/ 952 w 952"/>
                    <a:gd name="T19" fmla="*/ 168 h 799"/>
                    <a:gd name="T20" fmla="*/ 910 w 952"/>
                    <a:gd name="T21" fmla="*/ 168 h 799"/>
                    <a:gd name="T22" fmla="*/ 910 w 952"/>
                    <a:gd name="T23" fmla="*/ 799 h 799"/>
                    <a:gd name="T24" fmla="*/ 43 w 952"/>
                    <a:gd name="T25" fmla="*/ 799 h 799"/>
                    <a:gd name="T26" fmla="*/ 43 w 952"/>
                    <a:gd name="T27" fmla="*/ 168 h 799"/>
                    <a:gd name="T28" fmla="*/ 0 w 952"/>
                    <a:gd name="T29" fmla="*/ 168 h 799"/>
                    <a:gd name="T30" fmla="*/ 0 w 952"/>
                    <a:gd name="T31" fmla="*/ 135 h 799"/>
                    <a:gd name="T32" fmla="*/ 525 w 952"/>
                    <a:gd name="T33" fmla="*/ 135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2" h="799">
                      <a:moveTo>
                        <a:pt x="525" y="135"/>
                      </a:moveTo>
                      <a:lnTo>
                        <a:pt x="525" y="0"/>
                      </a:lnTo>
                      <a:lnTo>
                        <a:pt x="629" y="0"/>
                      </a:lnTo>
                      <a:lnTo>
                        <a:pt x="629" y="135"/>
                      </a:lnTo>
                      <a:lnTo>
                        <a:pt x="664" y="135"/>
                      </a:lnTo>
                      <a:lnTo>
                        <a:pt x="664" y="0"/>
                      </a:lnTo>
                      <a:lnTo>
                        <a:pt x="766" y="0"/>
                      </a:lnTo>
                      <a:lnTo>
                        <a:pt x="766" y="135"/>
                      </a:lnTo>
                      <a:lnTo>
                        <a:pt x="952" y="135"/>
                      </a:lnTo>
                      <a:lnTo>
                        <a:pt x="952" y="168"/>
                      </a:lnTo>
                      <a:lnTo>
                        <a:pt x="910" y="168"/>
                      </a:lnTo>
                      <a:lnTo>
                        <a:pt x="910" y="799"/>
                      </a:lnTo>
                      <a:lnTo>
                        <a:pt x="43" y="799"/>
                      </a:lnTo>
                      <a:lnTo>
                        <a:pt x="43" y="168"/>
                      </a:lnTo>
                      <a:lnTo>
                        <a:pt x="0" y="168"/>
                      </a:lnTo>
                      <a:lnTo>
                        <a:pt x="0" y="135"/>
                      </a:lnTo>
                      <a:lnTo>
                        <a:pt x="525" y="135"/>
                      </a:lnTo>
                      <a:close/>
                    </a:path>
                  </a:pathLst>
                </a:cu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26" name="Rectangle 39"/>
                <p:cNvSpPr>
                  <a:spLocks noChangeArrowheads="1"/>
                </p:cNvSpPr>
                <p:nvPr/>
              </p:nvSpPr>
              <p:spPr bwMode="auto">
                <a:xfrm>
                  <a:off x="8670336" y="5381818"/>
                  <a:ext cx="1058129" cy="1319606"/>
                </a:xfrm>
                <a:prstGeom prst="rect">
                  <a:avLst/>
                </a:prstGeom>
                <a:solidFill>
                  <a:srgbClr val="FFFFFF">
                    <a:lumMod val="50000"/>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27" name="Rectangle 40"/>
                <p:cNvSpPr>
                  <a:spLocks noChangeArrowheads="1"/>
                </p:cNvSpPr>
                <p:nvPr/>
              </p:nvSpPr>
              <p:spPr bwMode="auto">
                <a:xfrm>
                  <a:off x="8617797" y="5341497"/>
                  <a:ext cx="1163209" cy="40322"/>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28" name="Rectangle 41"/>
                <p:cNvSpPr>
                  <a:spLocks noChangeArrowheads="1"/>
                </p:cNvSpPr>
                <p:nvPr/>
              </p:nvSpPr>
              <p:spPr bwMode="auto">
                <a:xfrm>
                  <a:off x="9253163" y="6435059"/>
                  <a:ext cx="138070" cy="266365"/>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29" name="Rectangle 42"/>
                <p:cNvSpPr>
                  <a:spLocks noChangeArrowheads="1"/>
                </p:cNvSpPr>
                <p:nvPr/>
              </p:nvSpPr>
              <p:spPr bwMode="auto">
                <a:xfrm>
                  <a:off x="9013678" y="6435059"/>
                  <a:ext cx="138070" cy="266365"/>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30" name="Rectangle 43"/>
                <p:cNvSpPr>
                  <a:spLocks noChangeArrowheads="1"/>
                </p:cNvSpPr>
                <p:nvPr/>
              </p:nvSpPr>
              <p:spPr bwMode="auto">
                <a:xfrm>
                  <a:off x="8776638" y="5500338"/>
                  <a:ext cx="854078" cy="138070"/>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31" name="Rectangle 44"/>
                <p:cNvSpPr>
                  <a:spLocks noChangeArrowheads="1"/>
                </p:cNvSpPr>
                <p:nvPr/>
              </p:nvSpPr>
              <p:spPr bwMode="auto">
                <a:xfrm>
                  <a:off x="8776638" y="5737379"/>
                  <a:ext cx="854078" cy="138070"/>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32" name="Rectangle 45"/>
                <p:cNvSpPr>
                  <a:spLocks noChangeArrowheads="1"/>
                </p:cNvSpPr>
                <p:nvPr/>
              </p:nvSpPr>
              <p:spPr bwMode="auto">
                <a:xfrm>
                  <a:off x="8776638" y="5976863"/>
                  <a:ext cx="854078" cy="135627"/>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33" name="Rectangle 46"/>
                <p:cNvSpPr>
                  <a:spLocks noChangeArrowheads="1"/>
                </p:cNvSpPr>
                <p:nvPr/>
              </p:nvSpPr>
              <p:spPr bwMode="auto">
                <a:xfrm>
                  <a:off x="8776638" y="6212681"/>
                  <a:ext cx="854078" cy="135627"/>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34" name="Rectangle 47"/>
                <p:cNvSpPr>
                  <a:spLocks noChangeArrowheads="1"/>
                </p:cNvSpPr>
                <p:nvPr/>
              </p:nvSpPr>
              <p:spPr bwMode="auto">
                <a:xfrm>
                  <a:off x="9728465" y="6634222"/>
                  <a:ext cx="2531689" cy="67203"/>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35" name="Rectangle 48"/>
                <p:cNvSpPr>
                  <a:spLocks noChangeArrowheads="1"/>
                </p:cNvSpPr>
                <p:nvPr/>
              </p:nvSpPr>
              <p:spPr bwMode="auto">
                <a:xfrm>
                  <a:off x="8842618" y="5176546"/>
                  <a:ext cx="410544" cy="164951"/>
                </a:xfrm>
                <a:prstGeom prst="rect">
                  <a:avLst/>
                </a:prstGeom>
                <a:solidFill>
                  <a:srgbClr val="0072C6">
                    <a:lumMod val="75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36" name="Rectangle 49"/>
                <p:cNvSpPr>
                  <a:spLocks noChangeArrowheads="1"/>
                </p:cNvSpPr>
                <p:nvPr/>
              </p:nvSpPr>
              <p:spPr bwMode="auto">
                <a:xfrm>
                  <a:off x="7380053" y="3500156"/>
                  <a:ext cx="1055684" cy="3201268"/>
                </a:xfrm>
                <a:prstGeom prst="rect">
                  <a:avLst/>
                </a:prstGeom>
                <a:solidFill>
                  <a:srgbClr val="0072C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37" name="Rectangle 51"/>
                <p:cNvSpPr>
                  <a:spLocks noChangeArrowheads="1"/>
                </p:cNvSpPr>
                <p:nvPr/>
              </p:nvSpPr>
              <p:spPr bwMode="auto">
                <a:xfrm>
                  <a:off x="7959215" y="6435059"/>
                  <a:ext cx="139292" cy="266365"/>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38" name="Rectangle 52"/>
                <p:cNvSpPr>
                  <a:spLocks noChangeArrowheads="1"/>
                </p:cNvSpPr>
                <p:nvPr/>
              </p:nvSpPr>
              <p:spPr bwMode="auto">
                <a:xfrm>
                  <a:off x="7723397" y="6435059"/>
                  <a:ext cx="135626" cy="266365"/>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39" name="Rectangle 53"/>
                <p:cNvSpPr>
                  <a:spLocks noChangeArrowheads="1"/>
                </p:cNvSpPr>
                <p:nvPr/>
              </p:nvSpPr>
              <p:spPr bwMode="auto">
                <a:xfrm>
                  <a:off x="7483913" y="5500338"/>
                  <a:ext cx="854078" cy="13807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40" name="Rectangle 54"/>
                <p:cNvSpPr>
                  <a:spLocks noChangeArrowheads="1"/>
                </p:cNvSpPr>
                <p:nvPr/>
              </p:nvSpPr>
              <p:spPr bwMode="auto">
                <a:xfrm>
                  <a:off x="7483913" y="5737379"/>
                  <a:ext cx="854078" cy="13807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41" name="Rectangle 55"/>
                <p:cNvSpPr>
                  <a:spLocks noChangeArrowheads="1"/>
                </p:cNvSpPr>
                <p:nvPr/>
              </p:nvSpPr>
              <p:spPr bwMode="auto">
                <a:xfrm>
                  <a:off x="7483913" y="5976863"/>
                  <a:ext cx="854078" cy="135627"/>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42" name="Rectangle 56"/>
                <p:cNvSpPr>
                  <a:spLocks noChangeArrowheads="1"/>
                </p:cNvSpPr>
                <p:nvPr/>
              </p:nvSpPr>
              <p:spPr bwMode="auto">
                <a:xfrm>
                  <a:off x="7483913" y="6212681"/>
                  <a:ext cx="854078" cy="135627"/>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43" name="Rectangle 57"/>
                <p:cNvSpPr>
                  <a:spLocks noChangeArrowheads="1"/>
                </p:cNvSpPr>
                <p:nvPr/>
              </p:nvSpPr>
              <p:spPr bwMode="auto">
                <a:xfrm>
                  <a:off x="7483913" y="5027479"/>
                  <a:ext cx="854078" cy="135627"/>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44" name="Rectangle 58"/>
                <p:cNvSpPr>
                  <a:spLocks noChangeArrowheads="1"/>
                </p:cNvSpPr>
                <p:nvPr/>
              </p:nvSpPr>
              <p:spPr bwMode="auto">
                <a:xfrm>
                  <a:off x="7483913" y="5263298"/>
                  <a:ext cx="854078" cy="135627"/>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45" name="Rectangle 59"/>
                <p:cNvSpPr>
                  <a:spLocks noChangeArrowheads="1"/>
                </p:cNvSpPr>
                <p:nvPr/>
              </p:nvSpPr>
              <p:spPr bwMode="auto">
                <a:xfrm>
                  <a:off x="7483913" y="4313914"/>
                  <a:ext cx="854078" cy="13807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46" name="Rectangle 60"/>
                <p:cNvSpPr>
                  <a:spLocks noChangeArrowheads="1"/>
                </p:cNvSpPr>
                <p:nvPr/>
              </p:nvSpPr>
              <p:spPr bwMode="auto">
                <a:xfrm>
                  <a:off x="7483913" y="4553398"/>
                  <a:ext cx="854078" cy="135627"/>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47" name="Rectangle 61"/>
                <p:cNvSpPr>
                  <a:spLocks noChangeArrowheads="1"/>
                </p:cNvSpPr>
                <p:nvPr/>
              </p:nvSpPr>
              <p:spPr bwMode="auto">
                <a:xfrm>
                  <a:off x="7483913" y="4790439"/>
                  <a:ext cx="854078" cy="13807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48" name="Rectangle 62"/>
                <p:cNvSpPr>
                  <a:spLocks noChangeArrowheads="1"/>
                </p:cNvSpPr>
                <p:nvPr/>
              </p:nvSpPr>
              <p:spPr bwMode="auto">
                <a:xfrm>
                  <a:off x="7483913" y="3841055"/>
                  <a:ext cx="854078" cy="135627"/>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49" name="Rectangle 63"/>
                <p:cNvSpPr>
                  <a:spLocks noChangeArrowheads="1"/>
                </p:cNvSpPr>
                <p:nvPr/>
              </p:nvSpPr>
              <p:spPr bwMode="auto">
                <a:xfrm>
                  <a:off x="7483913" y="4076874"/>
                  <a:ext cx="854078" cy="139292"/>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50" name="Rectangle 64"/>
                <p:cNvSpPr>
                  <a:spLocks noChangeArrowheads="1"/>
                </p:cNvSpPr>
                <p:nvPr/>
              </p:nvSpPr>
              <p:spPr bwMode="auto">
                <a:xfrm>
                  <a:off x="7483913" y="3597905"/>
                  <a:ext cx="854078" cy="135627"/>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51" name="Rectangle 65"/>
                <p:cNvSpPr>
                  <a:spLocks noChangeArrowheads="1"/>
                </p:cNvSpPr>
                <p:nvPr/>
              </p:nvSpPr>
              <p:spPr bwMode="auto">
                <a:xfrm>
                  <a:off x="5420195" y="4447097"/>
                  <a:ext cx="1059350" cy="2254328"/>
                </a:xfrm>
                <a:prstGeom prst="rect">
                  <a:avLst/>
                </a:prstGeom>
                <a:solidFill>
                  <a:srgbClr val="00B29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52" name="Rectangle 66"/>
                <p:cNvSpPr>
                  <a:spLocks noChangeArrowheads="1"/>
                </p:cNvSpPr>
                <p:nvPr/>
              </p:nvSpPr>
              <p:spPr bwMode="auto">
                <a:xfrm>
                  <a:off x="6003021" y="6435059"/>
                  <a:ext cx="135626" cy="266365"/>
                </a:xfrm>
                <a:prstGeom prst="rect">
                  <a:avLst/>
                </a:prstGeom>
                <a:solidFill>
                  <a:srgbClr val="00827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53" name="Rectangle 67"/>
                <p:cNvSpPr>
                  <a:spLocks noChangeArrowheads="1"/>
                </p:cNvSpPr>
                <p:nvPr/>
              </p:nvSpPr>
              <p:spPr bwMode="auto">
                <a:xfrm>
                  <a:off x="5763537" y="6435059"/>
                  <a:ext cx="138070" cy="266365"/>
                </a:xfrm>
                <a:prstGeom prst="rect">
                  <a:avLst/>
                </a:prstGeom>
                <a:solidFill>
                  <a:srgbClr val="00827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54" name="Rectangle 68"/>
                <p:cNvSpPr>
                  <a:spLocks noChangeArrowheads="1"/>
                </p:cNvSpPr>
                <p:nvPr/>
              </p:nvSpPr>
              <p:spPr bwMode="auto">
                <a:xfrm>
                  <a:off x="5524053" y="5500338"/>
                  <a:ext cx="854078" cy="138070"/>
                </a:xfrm>
                <a:prstGeom prst="rect">
                  <a:avLst/>
                </a:prstGeom>
                <a:solidFill>
                  <a:srgbClr val="00827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55" name="Rectangle 69"/>
                <p:cNvSpPr>
                  <a:spLocks noChangeArrowheads="1"/>
                </p:cNvSpPr>
                <p:nvPr/>
              </p:nvSpPr>
              <p:spPr bwMode="auto">
                <a:xfrm>
                  <a:off x="5524053" y="5737379"/>
                  <a:ext cx="854078" cy="138070"/>
                </a:xfrm>
                <a:prstGeom prst="rect">
                  <a:avLst/>
                </a:prstGeom>
                <a:solidFill>
                  <a:srgbClr val="00827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56" name="Rectangle 70"/>
                <p:cNvSpPr>
                  <a:spLocks noChangeArrowheads="1"/>
                </p:cNvSpPr>
                <p:nvPr/>
              </p:nvSpPr>
              <p:spPr bwMode="auto">
                <a:xfrm>
                  <a:off x="5524053" y="5976863"/>
                  <a:ext cx="854078" cy="135627"/>
                </a:xfrm>
                <a:prstGeom prst="rect">
                  <a:avLst/>
                </a:prstGeom>
                <a:solidFill>
                  <a:srgbClr val="00827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57" name="Rectangle 71"/>
                <p:cNvSpPr>
                  <a:spLocks noChangeArrowheads="1"/>
                </p:cNvSpPr>
                <p:nvPr/>
              </p:nvSpPr>
              <p:spPr bwMode="auto">
                <a:xfrm>
                  <a:off x="5524053" y="6212681"/>
                  <a:ext cx="854078" cy="135627"/>
                </a:xfrm>
                <a:prstGeom prst="rect">
                  <a:avLst/>
                </a:prstGeom>
                <a:solidFill>
                  <a:srgbClr val="00827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58" name="Rectangle 72"/>
                <p:cNvSpPr>
                  <a:spLocks noChangeArrowheads="1"/>
                </p:cNvSpPr>
                <p:nvPr/>
              </p:nvSpPr>
              <p:spPr bwMode="auto">
                <a:xfrm>
                  <a:off x="5524053" y="5027479"/>
                  <a:ext cx="854078" cy="135627"/>
                </a:xfrm>
                <a:prstGeom prst="rect">
                  <a:avLst/>
                </a:prstGeom>
                <a:solidFill>
                  <a:srgbClr val="00827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59" name="Rectangle 73"/>
                <p:cNvSpPr>
                  <a:spLocks noChangeArrowheads="1"/>
                </p:cNvSpPr>
                <p:nvPr/>
              </p:nvSpPr>
              <p:spPr bwMode="auto">
                <a:xfrm>
                  <a:off x="5524053" y="5263298"/>
                  <a:ext cx="854078" cy="135627"/>
                </a:xfrm>
                <a:prstGeom prst="rect">
                  <a:avLst/>
                </a:prstGeom>
                <a:solidFill>
                  <a:srgbClr val="00827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60" name="Rectangle 74"/>
                <p:cNvSpPr>
                  <a:spLocks noChangeArrowheads="1"/>
                </p:cNvSpPr>
                <p:nvPr/>
              </p:nvSpPr>
              <p:spPr bwMode="auto">
                <a:xfrm>
                  <a:off x="5524053" y="4553398"/>
                  <a:ext cx="854078" cy="135627"/>
                </a:xfrm>
                <a:prstGeom prst="rect">
                  <a:avLst/>
                </a:prstGeom>
                <a:solidFill>
                  <a:srgbClr val="00827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61" name="Rectangle 75"/>
                <p:cNvSpPr>
                  <a:spLocks noChangeArrowheads="1"/>
                </p:cNvSpPr>
                <p:nvPr/>
              </p:nvSpPr>
              <p:spPr bwMode="auto">
                <a:xfrm>
                  <a:off x="5524053" y="4790439"/>
                  <a:ext cx="854078" cy="138070"/>
                </a:xfrm>
                <a:prstGeom prst="rect">
                  <a:avLst/>
                </a:prstGeom>
                <a:solidFill>
                  <a:srgbClr val="00827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62" name="Rectangle 76"/>
                <p:cNvSpPr>
                  <a:spLocks noChangeArrowheads="1"/>
                </p:cNvSpPr>
                <p:nvPr/>
              </p:nvSpPr>
              <p:spPr bwMode="auto">
                <a:xfrm>
                  <a:off x="8322861" y="6634222"/>
                  <a:ext cx="398325" cy="67204"/>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63" name="Rectangle 77"/>
                <p:cNvSpPr>
                  <a:spLocks noChangeArrowheads="1"/>
                </p:cNvSpPr>
                <p:nvPr/>
              </p:nvSpPr>
              <p:spPr bwMode="auto">
                <a:xfrm>
                  <a:off x="6479546" y="6634222"/>
                  <a:ext cx="1142437" cy="67203"/>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64" name="Rectangle 79"/>
                <p:cNvSpPr>
                  <a:spLocks noChangeArrowheads="1"/>
                </p:cNvSpPr>
                <p:nvPr/>
              </p:nvSpPr>
              <p:spPr bwMode="auto">
                <a:xfrm>
                  <a:off x="5318780" y="5044584"/>
                  <a:ext cx="101414" cy="1654198"/>
                </a:xfrm>
                <a:prstGeom prst="rect">
                  <a:avLst/>
                </a:prstGeom>
                <a:solidFill>
                  <a:srgbClr val="0072C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65" name="Freeform 84"/>
                <p:cNvSpPr>
                  <a:spLocks/>
                </p:cNvSpPr>
                <p:nvPr/>
              </p:nvSpPr>
              <p:spPr bwMode="auto">
                <a:xfrm>
                  <a:off x="4592805" y="6455831"/>
                  <a:ext cx="48873"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66" name="Oval 85"/>
                <p:cNvSpPr>
                  <a:spLocks noChangeArrowheads="1"/>
                </p:cNvSpPr>
                <p:nvPr/>
              </p:nvSpPr>
              <p:spPr bwMode="auto">
                <a:xfrm>
                  <a:off x="4479167" y="6290880"/>
                  <a:ext cx="248037" cy="245594"/>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67" name="Oval 86"/>
                <p:cNvSpPr>
                  <a:spLocks noChangeArrowheads="1"/>
                </p:cNvSpPr>
                <p:nvPr/>
              </p:nvSpPr>
              <p:spPr bwMode="auto">
                <a:xfrm>
                  <a:off x="4514602" y="6163807"/>
                  <a:ext cx="180835" cy="182057"/>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68" name="Freeform 87"/>
                <p:cNvSpPr>
                  <a:spLocks/>
                </p:cNvSpPr>
                <p:nvPr/>
              </p:nvSpPr>
              <p:spPr bwMode="auto">
                <a:xfrm>
                  <a:off x="4763048" y="6510814"/>
                  <a:ext cx="35434" cy="129518"/>
                </a:xfrm>
                <a:custGeom>
                  <a:avLst/>
                  <a:gdLst>
                    <a:gd name="T0" fmla="*/ 0 w 29"/>
                    <a:gd name="T1" fmla="*/ 0 h 106"/>
                    <a:gd name="T2" fmla="*/ 29 w 29"/>
                    <a:gd name="T3" fmla="*/ 0 h 106"/>
                    <a:gd name="T4" fmla="*/ 29 w 29"/>
                    <a:gd name="T5" fmla="*/ 106 h 106"/>
                    <a:gd name="T6" fmla="*/ 0 w 29"/>
                    <a:gd name="T7" fmla="*/ 106 h 106"/>
                    <a:gd name="T8" fmla="*/ 0 w 29"/>
                    <a:gd name="T9" fmla="*/ 0 h 106"/>
                    <a:gd name="T10" fmla="*/ 0 w 29"/>
                    <a:gd name="T11" fmla="*/ 0 h 106"/>
                  </a:gdLst>
                  <a:ahLst/>
                  <a:cxnLst>
                    <a:cxn ang="0">
                      <a:pos x="T0" y="T1"/>
                    </a:cxn>
                    <a:cxn ang="0">
                      <a:pos x="T2" y="T3"/>
                    </a:cxn>
                    <a:cxn ang="0">
                      <a:pos x="T4" y="T5"/>
                    </a:cxn>
                    <a:cxn ang="0">
                      <a:pos x="T6" y="T7"/>
                    </a:cxn>
                    <a:cxn ang="0">
                      <a:pos x="T8" y="T9"/>
                    </a:cxn>
                    <a:cxn ang="0">
                      <a:pos x="T10" y="T11"/>
                    </a:cxn>
                  </a:cxnLst>
                  <a:rect l="0" t="0" r="r" b="b"/>
                  <a:pathLst>
                    <a:path w="29" h="106">
                      <a:moveTo>
                        <a:pt x="0" y="0"/>
                      </a:moveTo>
                      <a:lnTo>
                        <a:pt x="29" y="0"/>
                      </a:lnTo>
                      <a:lnTo>
                        <a:pt x="29" y="106"/>
                      </a:lnTo>
                      <a:lnTo>
                        <a:pt x="0" y="106"/>
                      </a:lnTo>
                      <a:lnTo>
                        <a:pt x="0" y="0"/>
                      </a:lnTo>
                      <a:lnTo>
                        <a:pt x="0" y="0"/>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69" name="Oval 88"/>
                <p:cNvSpPr>
                  <a:spLocks noChangeArrowheads="1"/>
                </p:cNvSpPr>
                <p:nvPr/>
              </p:nvSpPr>
              <p:spPr bwMode="auto">
                <a:xfrm>
                  <a:off x="4694624" y="6394738"/>
                  <a:ext cx="169838" cy="173504"/>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70" name="Oval 89"/>
                <p:cNvSpPr>
                  <a:spLocks noChangeArrowheads="1"/>
                </p:cNvSpPr>
                <p:nvPr/>
              </p:nvSpPr>
              <p:spPr bwMode="auto">
                <a:xfrm>
                  <a:off x="4717839" y="6307986"/>
                  <a:ext cx="123407" cy="127073"/>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71" name="Freeform 90"/>
                <p:cNvSpPr>
                  <a:spLocks/>
                </p:cNvSpPr>
                <p:nvPr/>
              </p:nvSpPr>
              <p:spPr bwMode="auto">
                <a:xfrm>
                  <a:off x="11310771" y="6464384"/>
                  <a:ext cx="48874"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72" name="Freeform 96"/>
                <p:cNvSpPr>
                  <a:spLocks/>
                </p:cNvSpPr>
                <p:nvPr/>
              </p:nvSpPr>
              <p:spPr bwMode="auto">
                <a:xfrm>
                  <a:off x="11795848" y="6464384"/>
                  <a:ext cx="48874"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73" name="Oval 97"/>
                <p:cNvSpPr>
                  <a:spLocks noChangeArrowheads="1"/>
                </p:cNvSpPr>
                <p:nvPr/>
              </p:nvSpPr>
              <p:spPr bwMode="auto">
                <a:xfrm>
                  <a:off x="11694434" y="6299433"/>
                  <a:ext cx="248037" cy="245594"/>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74" name="Freeform 99"/>
                <p:cNvSpPr>
                  <a:spLocks/>
                </p:cNvSpPr>
                <p:nvPr/>
              </p:nvSpPr>
              <p:spPr bwMode="auto">
                <a:xfrm>
                  <a:off x="11974239" y="6519368"/>
                  <a:ext cx="34212" cy="129517"/>
                </a:xfrm>
                <a:custGeom>
                  <a:avLst/>
                  <a:gdLst>
                    <a:gd name="T0" fmla="*/ 0 w 28"/>
                    <a:gd name="T1" fmla="*/ 0 h 106"/>
                    <a:gd name="T2" fmla="*/ 28 w 28"/>
                    <a:gd name="T3" fmla="*/ 0 h 106"/>
                    <a:gd name="T4" fmla="*/ 28 w 28"/>
                    <a:gd name="T5" fmla="*/ 106 h 106"/>
                    <a:gd name="T6" fmla="*/ 0 w 28"/>
                    <a:gd name="T7" fmla="*/ 106 h 106"/>
                    <a:gd name="T8" fmla="*/ 0 w 28"/>
                    <a:gd name="T9" fmla="*/ 0 h 106"/>
                    <a:gd name="T10" fmla="*/ 0 w 28"/>
                    <a:gd name="T11" fmla="*/ 0 h 106"/>
                  </a:gdLst>
                  <a:ahLst/>
                  <a:cxnLst>
                    <a:cxn ang="0">
                      <a:pos x="T0" y="T1"/>
                    </a:cxn>
                    <a:cxn ang="0">
                      <a:pos x="T2" y="T3"/>
                    </a:cxn>
                    <a:cxn ang="0">
                      <a:pos x="T4" y="T5"/>
                    </a:cxn>
                    <a:cxn ang="0">
                      <a:pos x="T6" y="T7"/>
                    </a:cxn>
                    <a:cxn ang="0">
                      <a:pos x="T8" y="T9"/>
                    </a:cxn>
                    <a:cxn ang="0">
                      <a:pos x="T10" y="T11"/>
                    </a:cxn>
                  </a:cxnLst>
                  <a:rect l="0" t="0" r="r" b="b"/>
                  <a:pathLst>
                    <a:path w="28" h="106">
                      <a:moveTo>
                        <a:pt x="0" y="0"/>
                      </a:moveTo>
                      <a:lnTo>
                        <a:pt x="28" y="0"/>
                      </a:lnTo>
                      <a:lnTo>
                        <a:pt x="28" y="106"/>
                      </a:lnTo>
                      <a:lnTo>
                        <a:pt x="0" y="106"/>
                      </a:lnTo>
                      <a:lnTo>
                        <a:pt x="0" y="0"/>
                      </a:lnTo>
                      <a:lnTo>
                        <a:pt x="0" y="0"/>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75" name="Oval 100"/>
                <p:cNvSpPr>
                  <a:spLocks noChangeArrowheads="1"/>
                </p:cNvSpPr>
                <p:nvPr/>
              </p:nvSpPr>
              <p:spPr bwMode="auto">
                <a:xfrm>
                  <a:off x="11904594" y="6403291"/>
                  <a:ext cx="171060" cy="173504"/>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76" name="Oval 101"/>
                <p:cNvSpPr>
                  <a:spLocks noChangeArrowheads="1"/>
                </p:cNvSpPr>
                <p:nvPr/>
              </p:nvSpPr>
              <p:spPr bwMode="auto">
                <a:xfrm>
                  <a:off x="11927809" y="6314096"/>
                  <a:ext cx="124629" cy="129517"/>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77" name="Rectangle 78"/>
                <p:cNvSpPr>
                  <a:spLocks noChangeArrowheads="1"/>
                </p:cNvSpPr>
                <p:nvPr/>
              </p:nvSpPr>
              <p:spPr bwMode="auto">
                <a:xfrm>
                  <a:off x="4484278" y="6634222"/>
                  <a:ext cx="1139993" cy="67203"/>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78" name="Rectangle 77"/>
                <p:cNvSpPr>
                  <a:spLocks noChangeArrowheads="1"/>
                </p:cNvSpPr>
                <p:nvPr/>
              </p:nvSpPr>
              <p:spPr bwMode="auto">
                <a:xfrm>
                  <a:off x="6155100" y="6634222"/>
                  <a:ext cx="1142438" cy="67204"/>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679" name="Rectangle 76"/>
                <p:cNvSpPr>
                  <a:spLocks noChangeArrowheads="1"/>
                </p:cNvSpPr>
                <p:nvPr/>
              </p:nvSpPr>
              <p:spPr bwMode="auto">
                <a:xfrm>
                  <a:off x="8522022" y="6634222"/>
                  <a:ext cx="398325" cy="67204"/>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grpSp>
          <p:sp>
            <p:nvSpPr>
              <p:cNvPr id="587" name="Freeform 586"/>
              <p:cNvSpPr>
                <a:spLocks noEditPoints="1"/>
              </p:cNvSpPr>
              <p:nvPr/>
            </p:nvSpPr>
            <p:spPr bwMode="auto">
              <a:xfrm flipH="1">
                <a:off x="10755933" y="6646631"/>
                <a:ext cx="461492" cy="299403"/>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rgbClr val="00BCF2"/>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88" name="Freeform 587"/>
              <p:cNvSpPr>
                <a:spLocks noEditPoints="1"/>
              </p:cNvSpPr>
              <p:nvPr/>
            </p:nvSpPr>
            <p:spPr bwMode="auto">
              <a:xfrm flipH="1">
                <a:off x="8781898" y="6646632"/>
                <a:ext cx="461492" cy="299404"/>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rgbClr val="FF8C00"/>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89" name="Freeform 588"/>
              <p:cNvSpPr>
                <a:spLocks noEditPoints="1"/>
              </p:cNvSpPr>
              <p:nvPr/>
            </p:nvSpPr>
            <p:spPr bwMode="auto">
              <a:xfrm flipH="1">
                <a:off x="5710014" y="6646633"/>
                <a:ext cx="461492" cy="299405"/>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90" name="Freeform 589"/>
              <p:cNvSpPr>
                <a:spLocks noEditPoints="1"/>
              </p:cNvSpPr>
              <p:nvPr/>
            </p:nvSpPr>
            <p:spPr bwMode="auto">
              <a:xfrm flipH="1">
                <a:off x="6826516" y="6646631"/>
                <a:ext cx="461492" cy="299403"/>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rgbClr val="FF8C00"/>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91" name="Freeform 590"/>
              <p:cNvSpPr>
                <a:spLocks noEditPoints="1"/>
              </p:cNvSpPr>
              <p:nvPr/>
            </p:nvSpPr>
            <p:spPr bwMode="auto">
              <a:xfrm>
                <a:off x="7346081" y="6646631"/>
                <a:ext cx="461492" cy="299403"/>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rgbClr val="00BCF2"/>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grpSp>
        <p:grpSp>
          <p:nvGrpSpPr>
            <p:cNvPr id="493" name="Group 492"/>
            <p:cNvGrpSpPr/>
            <p:nvPr/>
          </p:nvGrpSpPr>
          <p:grpSpPr>
            <a:xfrm>
              <a:off x="8471394" y="5022998"/>
              <a:ext cx="3720175" cy="1499670"/>
              <a:chOff x="4092791" y="3635676"/>
              <a:chExt cx="8355063" cy="3368075"/>
            </a:xfrm>
          </p:grpSpPr>
          <p:grpSp>
            <p:nvGrpSpPr>
              <p:cNvPr id="494" name="Group 493"/>
              <p:cNvGrpSpPr/>
              <p:nvPr/>
            </p:nvGrpSpPr>
            <p:grpSpPr>
              <a:xfrm>
                <a:off x="4092791" y="3635676"/>
                <a:ext cx="8355063" cy="3368075"/>
                <a:chOff x="3324709" y="3101831"/>
                <a:chExt cx="8935445" cy="3602037"/>
              </a:xfrm>
            </p:grpSpPr>
            <p:sp>
              <p:nvSpPr>
                <p:cNvPr id="497" name="AutoShape 4"/>
                <p:cNvSpPr>
                  <a:spLocks noChangeAspect="1" noChangeArrowheads="1" noTextEdit="1"/>
                </p:cNvSpPr>
                <p:nvPr/>
              </p:nvSpPr>
              <p:spPr bwMode="auto">
                <a:xfrm>
                  <a:off x="3324709" y="3101831"/>
                  <a:ext cx="8935445" cy="3602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498" name="Rectangle 6"/>
                <p:cNvSpPr>
                  <a:spLocks noChangeArrowheads="1"/>
                </p:cNvSpPr>
                <p:nvPr/>
              </p:nvSpPr>
              <p:spPr bwMode="auto">
                <a:xfrm>
                  <a:off x="6464880" y="5419697"/>
                  <a:ext cx="531508" cy="1214527"/>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499" name="Rectangle 7"/>
                <p:cNvSpPr>
                  <a:spLocks noChangeArrowheads="1"/>
                </p:cNvSpPr>
                <p:nvPr/>
              </p:nvSpPr>
              <p:spPr bwMode="auto">
                <a:xfrm>
                  <a:off x="6312151" y="4896741"/>
                  <a:ext cx="245593" cy="1737482"/>
                </a:xfrm>
                <a:prstGeom prst="rect">
                  <a:avLst/>
                </a:prstGeom>
                <a:solidFill>
                  <a:srgbClr val="0072C6">
                    <a:lumMod val="75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00" name="Rectangle 8"/>
                <p:cNvSpPr>
                  <a:spLocks noChangeArrowheads="1"/>
                </p:cNvSpPr>
                <p:nvPr/>
              </p:nvSpPr>
              <p:spPr bwMode="auto">
                <a:xfrm>
                  <a:off x="6996391" y="5682395"/>
                  <a:ext cx="475302" cy="951828"/>
                </a:xfrm>
                <a:prstGeom prst="rect">
                  <a:avLst/>
                </a:prstGeom>
                <a:solidFill>
                  <a:srgbClr val="0072C6">
                    <a:lumMod val="75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01" name="Rectangle 9"/>
                <p:cNvSpPr>
                  <a:spLocks noChangeArrowheads="1"/>
                </p:cNvSpPr>
                <p:nvPr/>
              </p:nvSpPr>
              <p:spPr bwMode="auto">
                <a:xfrm>
                  <a:off x="7189445" y="5235195"/>
                  <a:ext cx="476525" cy="1399028"/>
                </a:xfrm>
                <a:prstGeom prst="rect">
                  <a:avLst/>
                </a:prstGeom>
                <a:solidFill>
                  <a:srgbClr val="FFFFFF">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02" name="Rectangle 10"/>
                <p:cNvSpPr>
                  <a:spLocks noChangeArrowheads="1"/>
                </p:cNvSpPr>
                <p:nvPr/>
              </p:nvSpPr>
              <p:spPr bwMode="auto">
                <a:xfrm>
                  <a:off x="10228205" y="5419696"/>
                  <a:ext cx="245593" cy="1214527"/>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03" name="Rectangle 11"/>
                <p:cNvSpPr>
                  <a:spLocks noChangeArrowheads="1"/>
                </p:cNvSpPr>
                <p:nvPr/>
              </p:nvSpPr>
              <p:spPr bwMode="auto">
                <a:xfrm>
                  <a:off x="10075472" y="4896741"/>
                  <a:ext cx="245593" cy="1737482"/>
                </a:xfrm>
                <a:prstGeom prst="rect">
                  <a:avLst/>
                </a:prstGeom>
                <a:solidFill>
                  <a:srgbClr val="0072C6">
                    <a:lumMod val="75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04" name="Rectangle 12"/>
                <p:cNvSpPr>
                  <a:spLocks noChangeArrowheads="1"/>
                </p:cNvSpPr>
                <p:nvPr/>
              </p:nvSpPr>
              <p:spPr bwMode="auto">
                <a:xfrm>
                  <a:off x="10759713" y="5682395"/>
                  <a:ext cx="475302" cy="951828"/>
                </a:xfrm>
                <a:prstGeom prst="rect">
                  <a:avLst/>
                </a:prstGeom>
                <a:solidFill>
                  <a:srgbClr val="FFFFFF">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05" name="Rectangle 13"/>
                <p:cNvSpPr>
                  <a:spLocks noChangeArrowheads="1"/>
                </p:cNvSpPr>
                <p:nvPr/>
              </p:nvSpPr>
              <p:spPr bwMode="auto">
                <a:xfrm>
                  <a:off x="10952766" y="5235195"/>
                  <a:ext cx="476525" cy="1399028"/>
                </a:xfrm>
                <a:prstGeom prst="rect">
                  <a:avLst/>
                </a:prstGeom>
                <a:solidFill>
                  <a:srgbClr val="0072C6">
                    <a:lumMod val="75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06" name="Rectangle 14"/>
                <p:cNvSpPr>
                  <a:spLocks noChangeArrowheads="1"/>
                </p:cNvSpPr>
                <p:nvPr/>
              </p:nvSpPr>
              <p:spPr bwMode="auto">
                <a:xfrm>
                  <a:off x="9408338" y="5044585"/>
                  <a:ext cx="779545" cy="1656839"/>
                </a:xfrm>
                <a:prstGeom prst="rect">
                  <a:avLst/>
                </a:prstGeom>
                <a:solidFill>
                  <a:srgbClr val="EB3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07" name="Rectangle 15"/>
                <p:cNvSpPr>
                  <a:spLocks noChangeArrowheads="1"/>
                </p:cNvSpPr>
                <p:nvPr/>
              </p:nvSpPr>
              <p:spPr bwMode="auto">
                <a:xfrm>
                  <a:off x="9835988" y="6504706"/>
                  <a:ext cx="103858" cy="196720"/>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08" name="Rectangle 16"/>
                <p:cNvSpPr>
                  <a:spLocks noChangeArrowheads="1"/>
                </p:cNvSpPr>
                <p:nvPr/>
              </p:nvSpPr>
              <p:spPr bwMode="auto">
                <a:xfrm>
                  <a:off x="9660041" y="6504706"/>
                  <a:ext cx="103858" cy="196720"/>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09" name="Rectangle 17"/>
                <p:cNvSpPr>
                  <a:spLocks noChangeArrowheads="1"/>
                </p:cNvSpPr>
                <p:nvPr/>
              </p:nvSpPr>
              <p:spPr bwMode="auto">
                <a:xfrm>
                  <a:off x="9486537" y="5818021"/>
                  <a:ext cx="626813" cy="100192"/>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10" name="Rectangle 18"/>
                <p:cNvSpPr>
                  <a:spLocks noChangeArrowheads="1"/>
                </p:cNvSpPr>
                <p:nvPr/>
              </p:nvSpPr>
              <p:spPr bwMode="auto">
                <a:xfrm>
                  <a:off x="9486537" y="5993969"/>
                  <a:ext cx="626813" cy="101415"/>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11" name="Rectangle 19"/>
                <p:cNvSpPr>
                  <a:spLocks noChangeArrowheads="1"/>
                </p:cNvSpPr>
                <p:nvPr/>
              </p:nvSpPr>
              <p:spPr bwMode="auto">
                <a:xfrm>
                  <a:off x="9486537" y="6167473"/>
                  <a:ext cx="626813" cy="100192"/>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12" name="Rectangle 20"/>
                <p:cNvSpPr>
                  <a:spLocks noChangeArrowheads="1"/>
                </p:cNvSpPr>
                <p:nvPr/>
              </p:nvSpPr>
              <p:spPr bwMode="auto">
                <a:xfrm>
                  <a:off x="9486537" y="6343420"/>
                  <a:ext cx="626813" cy="100192"/>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13" name="Rectangle 21"/>
                <p:cNvSpPr>
                  <a:spLocks noChangeArrowheads="1"/>
                </p:cNvSpPr>
                <p:nvPr/>
              </p:nvSpPr>
              <p:spPr bwMode="auto">
                <a:xfrm>
                  <a:off x="9486537" y="5468570"/>
                  <a:ext cx="626813" cy="101415"/>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14" name="Rectangle 22"/>
                <p:cNvSpPr>
                  <a:spLocks noChangeArrowheads="1"/>
                </p:cNvSpPr>
                <p:nvPr/>
              </p:nvSpPr>
              <p:spPr bwMode="auto">
                <a:xfrm>
                  <a:off x="9486537" y="5644518"/>
                  <a:ext cx="626813" cy="97749"/>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15" name="Rectangle 23"/>
                <p:cNvSpPr>
                  <a:spLocks noChangeArrowheads="1"/>
                </p:cNvSpPr>
                <p:nvPr/>
              </p:nvSpPr>
              <p:spPr bwMode="auto">
                <a:xfrm>
                  <a:off x="9486537" y="5119119"/>
                  <a:ext cx="626813" cy="101415"/>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16" name="Rectangle 24"/>
                <p:cNvSpPr>
                  <a:spLocks noChangeArrowheads="1"/>
                </p:cNvSpPr>
                <p:nvPr/>
              </p:nvSpPr>
              <p:spPr bwMode="auto">
                <a:xfrm>
                  <a:off x="9486537" y="5295066"/>
                  <a:ext cx="626813" cy="101415"/>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17" name="Rectangle 26"/>
                <p:cNvSpPr>
                  <a:spLocks noChangeArrowheads="1"/>
                </p:cNvSpPr>
                <p:nvPr/>
              </p:nvSpPr>
              <p:spPr bwMode="auto">
                <a:xfrm>
                  <a:off x="4767723" y="5044585"/>
                  <a:ext cx="779545" cy="1656839"/>
                </a:xfrm>
                <a:prstGeom prst="rect">
                  <a:avLst/>
                </a:prstGeom>
                <a:solidFill>
                  <a:srgbClr val="EB3C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18" name="Rectangle 27"/>
                <p:cNvSpPr>
                  <a:spLocks noChangeArrowheads="1"/>
                </p:cNvSpPr>
                <p:nvPr/>
              </p:nvSpPr>
              <p:spPr bwMode="auto">
                <a:xfrm>
                  <a:off x="5195373" y="6504706"/>
                  <a:ext cx="103858" cy="196720"/>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19" name="Rectangle 28"/>
                <p:cNvSpPr>
                  <a:spLocks noChangeArrowheads="1"/>
                </p:cNvSpPr>
                <p:nvPr/>
              </p:nvSpPr>
              <p:spPr bwMode="auto">
                <a:xfrm>
                  <a:off x="5019425" y="6504706"/>
                  <a:ext cx="103858" cy="196720"/>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20" name="Rectangle 29"/>
                <p:cNvSpPr>
                  <a:spLocks noChangeArrowheads="1"/>
                </p:cNvSpPr>
                <p:nvPr/>
              </p:nvSpPr>
              <p:spPr bwMode="auto">
                <a:xfrm>
                  <a:off x="4845921" y="5818021"/>
                  <a:ext cx="625591" cy="100192"/>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21" name="Rectangle 30"/>
                <p:cNvSpPr>
                  <a:spLocks noChangeArrowheads="1"/>
                </p:cNvSpPr>
                <p:nvPr/>
              </p:nvSpPr>
              <p:spPr bwMode="auto">
                <a:xfrm>
                  <a:off x="4845921" y="5993969"/>
                  <a:ext cx="625591" cy="101415"/>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22" name="Rectangle 31"/>
                <p:cNvSpPr>
                  <a:spLocks noChangeArrowheads="1"/>
                </p:cNvSpPr>
                <p:nvPr/>
              </p:nvSpPr>
              <p:spPr bwMode="auto">
                <a:xfrm>
                  <a:off x="4845921" y="6167473"/>
                  <a:ext cx="625591" cy="100192"/>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23" name="Rectangle 32"/>
                <p:cNvSpPr>
                  <a:spLocks noChangeArrowheads="1"/>
                </p:cNvSpPr>
                <p:nvPr/>
              </p:nvSpPr>
              <p:spPr bwMode="auto">
                <a:xfrm>
                  <a:off x="4845921" y="6343420"/>
                  <a:ext cx="625591" cy="100192"/>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24" name="Rectangle 33"/>
                <p:cNvSpPr>
                  <a:spLocks noChangeArrowheads="1"/>
                </p:cNvSpPr>
                <p:nvPr/>
              </p:nvSpPr>
              <p:spPr bwMode="auto">
                <a:xfrm>
                  <a:off x="4845921" y="5468570"/>
                  <a:ext cx="625591" cy="101415"/>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25" name="Rectangle 34"/>
                <p:cNvSpPr>
                  <a:spLocks noChangeArrowheads="1"/>
                </p:cNvSpPr>
                <p:nvPr/>
              </p:nvSpPr>
              <p:spPr bwMode="auto">
                <a:xfrm>
                  <a:off x="4845921" y="5644518"/>
                  <a:ext cx="625591" cy="97749"/>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26" name="Rectangle 35"/>
                <p:cNvSpPr>
                  <a:spLocks noChangeArrowheads="1"/>
                </p:cNvSpPr>
                <p:nvPr/>
              </p:nvSpPr>
              <p:spPr bwMode="auto">
                <a:xfrm>
                  <a:off x="4845921" y="5119119"/>
                  <a:ext cx="625591" cy="101415"/>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27" name="Rectangle 36"/>
                <p:cNvSpPr>
                  <a:spLocks noChangeArrowheads="1"/>
                </p:cNvSpPr>
                <p:nvPr/>
              </p:nvSpPr>
              <p:spPr bwMode="auto">
                <a:xfrm>
                  <a:off x="4845921" y="5295066"/>
                  <a:ext cx="625591" cy="101415"/>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28" name="Freeform 37"/>
                <p:cNvSpPr>
                  <a:spLocks/>
                </p:cNvSpPr>
                <p:nvPr/>
              </p:nvSpPr>
              <p:spPr bwMode="auto">
                <a:xfrm>
                  <a:off x="7823589" y="5725160"/>
                  <a:ext cx="1160765" cy="976265"/>
                </a:xfrm>
                <a:custGeom>
                  <a:avLst/>
                  <a:gdLst>
                    <a:gd name="T0" fmla="*/ 522 w 950"/>
                    <a:gd name="T1" fmla="*/ 135 h 799"/>
                    <a:gd name="T2" fmla="*/ 522 w 950"/>
                    <a:gd name="T3" fmla="*/ 0 h 799"/>
                    <a:gd name="T4" fmla="*/ 626 w 950"/>
                    <a:gd name="T5" fmla="*/ 0 h 799"/>
                    <a:gd name="T6" fmla="*/ 626 w 950"/>
                    <a:gd name="T7" fmla="*/ 135 h 799"/>
                    <a:gd name="T8" fmla="*/ 662 w 950"/>
                    <a:gd name="T9" fmla="*/ 135 h 799"/>
                    <a:gd name="T10" fmla="*/ 662 w 950"/>
                    <a:gd name="T11" fmla="*/ 0 h 799"/>
                    <a:gd name="T12" fmla="*/ 766 w 950"/>
                    <a:gd name="T13" fmla="*/ 0 h 799"/>
                    <a:gd name="T14" fmla="*/ 766 w 950"/>
                    <a:gd name="T15" fmla="*/ 135 h 799"/>
                    <a:gd name="T16" fmla="*/ 950 w 950"/>
                    <a:gd name="T17" fmla="*/ 135 h 799"/>
                    <a:gd name="T18" fmla="*/ 950 w 950"/>
                    <a:gd name="T19" fmla="*/ 168 h 799"/>
                    <a:gd name="T20" fmla="*/ 908 w 950"/>
                    <a:gd name="T21" fmla="*/ 168 h 799"/>
                    <a:gd name="T22" fmla="*/ 908 w 950"/>
                    <a:gd name="T23" fmla="*/ 799 h 799"/>
                    <a:gd name="T24" fmla="*/ 43 w 950"/>
                    <a:gd name="T25" fmla="*/ 799 h 799"/>
                    <a:gd name="T26" fmla="*/ 43 w 950"/>
                    <a:gd name="T27" fmla="*/ 168 h 799"/>
                    <a:gd name="T28" fmla="*/ 0 w 950"/>
                    <a:gd name="T29" fmla="*/ 168 h 799"/>
                    <a:gd name="T30" fmla="*/ 0 w 950"/>
                    <a:gd name="T31" fmla="*/ 135 h 799"/>
                    <a:gd name="T32" fmla="*/ 522 w 950"/>
                    <a:gd name="T33" fmla="*/ 135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0" h="799">
                      <a:moveTo>
                        <a:pt x="522" y="135"/>
                      </a:moveTo>
                      <a:lnTo>
                        <a:pt x="522" y="0"/>
                      </a:lnTo>
                      <a:lnTo>
                        <a:pt x="626" y="0"/>
                      </a:lnTo>
                      <a:lnTo>
                        <a:pt x="626" y="135"/>
                      </a:lnTo>
                      <a:lnTo>
                        <a:pt x="662" y="135"/>
                      </a:lnTo>
                      <a:lnTo>
                        <a:pt x="662" y="0"/>
                      </a:lnTo>
                      <a:lnTo>
                        <a:pt x="766" y="0"/>
                      </a:lnTo>
                      <a:lnTo>
                        <a:pt x="766" y="135"/>
                      </a:lnTo>
                      <a:lnTo>
                        <a:pt x="950" y="135"/>
                      </a:lnTo>
                      <a:lnTo>
                        <a:pt x="950" y="168"/>
                      </a:lnTo>
                      <a:lnTo>
                        <a:pt x="908" y="168"/>
                      </a:lnTo>
                      <a:lnTo>
                        <a:pt x="908" y="799"/>
                      </a:lnTo>
                      <a:lnTo>
                        <a:pt x="43" y="799"/>
                      </a:lnTo>
                      <a:lnTo>
                        <a:pt x="43" y="168"/>
                      </a:lnTo>
                      <a:lnTo>
                        <a:pt x="0" y="168"/>
                      </a:lnTo>
                      <a:lnTo>
                        <a:pt x="0" y="135"/>
                      </a:lnTo>
                      <a:lnTo>
                        <a:pt x="522" y="135"/>
                      </a:lnTo>
                      <a:close/>
                    </a:path>
                  </a:pathLst>
                </a:custGeom>
                <a:solidFill>
                  <a:srgbClr val="FFFFFF">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29" name="Freeform 38"/>
                <p:cNvSpPr>
                  <a:spLocks/>
                </p:cNvSpPr>
                <p:nvPr/>
              </p:nvSpPr>
              <p:spPr bwMode="auto">
                <a:xfrm>
                  <a:off x="7208994" y="5725160"/>
                  <a:ext cx="1163209" cy="976265"/>
                </a:xfrm>
                <a:custGeom>
                  <a:avLst/>
                  <a:gdLst>
                    <a:gd name="T0" fmla="*/ 525 w 952"/>
                    <a:gd name="T1" fmla="*/ 135 h 799"/>
                    <a:gd name="T2" fmla="*/ 525 w 952"/>
                    <a:gd name="T3" fmla="*/ 0 h 799"/>
                    <a:gd name="T4" fmla="*/ 629 w 952"/>
                    <a:gd name="T5" fmla="*/ 0 h 799"/>
                    <a:gd name="T6" fmla="*/ 629 w 952"/>
                    <a:gd name="T7" fmla="*/ 135 h 799"/>
                    <a:gd name="T8" fmla="*/ 664 w 952"/>
                    <a:gd name="T9" fmla="*/ 135 h 799"/>
                    <a:gd name="T10" fmla="*/ 664 w 952"/>
                    <a:gd name="T11" fmla="*/ 0 h 799"/>
                    <a:gd name="T12" fmla="*/ 766 w 952"/>
                    <a:gd name="T13" fmla="*/ 0 h 799"/>
                    <a:gd name="T14" fmla="*/ 766 w 952"/>
                    <a:gd name="T15" fmla="*/ 135 h 799"/>
                    <a:gd name="T16" fmla="*/ 952 w 952"/>
                    <a:gd name="T17" fmla="*/ 135 h 799"/>
                    <a:gd name="T18" fmla="*/ 952 w 952"/>
                    <a:gd name="T19" fmla="*/ 168 h 799"/>
                    <a:gd name="T20" fmla="*/ 910 w 952"/>
                    <a:gd name="T21" fmla="*/ 168 h 799"/>
                    <a:gd name="T22" fmla="*/ 910 w 952"/>
                    <a:gd name="T23" fmla="*/ 799 h 799"/>
                    <a:gd name="T24" fmla="*/ 43 w 952"/>
                    <a:gd name="T25" fmla="*/ 799 h 799"/>
                    <a:gd name="T26" fmla="*/ 43 w 952"/>
                    <a:gd name="T27" fmla="*/ 168 h 799"/>
                    <a:gd name="T28" fmla="*/ 0 w 952"/>
                    <a:gd name="T29" fmla="*/ 168 h 799"/>
                    <a:gd name="T30" fmla="*/ 0 w 952"/>
                    <a:gd name="T31" fmla="*/ 135 h 799"/>
                    <a:gd name="T32" fmla="*/ 525 w 952"/>
                    <a:gd name="T33" fmla="*/ 135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2" h="799">
                      <a:moveTo>
                        <a:pt x="525" y="135"/>
                      </a:moveTo>
                      <a:lnTo>
                        <a:pt x="525" y="0"/>
                      </a:lnTo>
                      <a:lnTo>
                        <a:pt x="629" y="0"/>
                      </a:lnTo>
                      <a:lnTo>
                        <a:pt x="629" y="135"/>
                      </a:lnTo>
                      <a:lnTo>
                        <a:pt x="664" y="135"/>
                      </a:lnTo>
                      <a:lnTo>
                        <a:pt x="664" y="0"/>
                      </a:lnTo>
                      <a:lnTo>
                        <a:pt x="766" y="0"/>
                      </a:lnTo>
                      <a:lnTo>
                        <a:pt x="766" y="135"/>
                      </a:lnTo>
                      <a:lnTo>
                        <a:pt x="952" y="135"/>
                      </a:lnTo>
                      <a:lnTo>
                        <a:pt x="952" y="168"/>
                      </a:lnTo>
                      <a:lnTo>
                        <a:pt x="910" y="168"/>
                      </a:lnTo>
                      <a:lnTo>
                        <a:pt x="910" y="799"/>
                      </a:lnTo>
                      <a:lnTo>
                        <a:pt x="43" y="799"/>
                      </a:lnTo>
                      <a:lnTo>
                        <a:pt x="43" y="168"/>
                      </a:lnTo>
                      <a:lnTo>
                        <a:pt x="0" y="168"/>
                      </a:lnTo>
                      <a:lnTo>
                        <a:pt x="0" y="135"/>
                      </a:lnTo>
                      <a:lnTo>
                        <a:pt x="525" y="135"/>
                      </a:lnTo>
                      <a:close/>
                    </a:path>
                  </a:pathLst>
                </a:cu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30" name="Rectangle 39"/>
                <p:cNvSpPr>
                  <a:spLocks noChangeArrowheads="1"/>
                </p:cNvSpPr>
                <p:nvPr/>
              </p:nvSpPr>
              <p:spPr bwMode="auto">
                <a:xfrm>
                  <a:off x="8670336" y="5381818"/>
                  <a:ext cx="1058129" cy="1319606"/>
                </a:xfrm>
                <a:prstGeom prst="rect">
                  <a:avLst/>
                </a:prstGeom>
                <a:solidFill>
                  <a:srgbClr val="FFFFFF">
                    <a:lumMod val="65000"/>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31" name="Rectangle 40"/>
                <p:cNvSpPr>
                  <a:spLocks noChangeArrowheads="1"/>
                </p:cNvSpPr>
                <p:nvPr/>
              </p:nvSpPr>
              <p:spPr bwMode="auto">
                <a:xfrm>
                  <a:off x="8617797" y="5341497"/>
                  <a:ext cx="1163209" cy="40322"/>
                </a:xfrm>
                <a:prstGeom prst="rect">
                  <a:avLst/>
                </a:prstGeom>
                <a:solidFill>
                  <a:srgbClr val="000000">
                    <a:lumMod val="50000"/>
                    <a:lumOff val="50000"/>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32" name="Rectangle 41"/>
                <p:cNvSpPr>
                  <a:spLocks noChangeArrowheads="1"/>
                </p:cNvSpPr>
                <p:nvPr/>
              </p:nvSpPr>
              <p:spPr bwMode="auto">
                <a:xfrm>
                  <a:off x="9253163" y="6435059"/>
                  <a:ext cx="138070" cy="266365"/>
                </a:xfrm>
                <a:prstGeom prst="rect">
                  <a:avLst/>
                </a:prstGeom>
                <a:solidFill>
                  <a:srgbClr val="000000">
                    <a:lumMod val="50000"/>
                    <a:lumOff val="50000"/>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33" name="Rectangle 42"/>
                <p:cNvSpPr>
                  <a:spLocks noChangeArrowheads="1"/>
                </p:cNvSpPr>
                <p:nvPr/>
              </p:nvSpPr>
              <p:spPr bwMode="auto">
                <a:xfrm>
                  <a:off x="9013678" y="6435059"/>
                  <a:ext cx="138070" cy="266365"/>
                </a:xfrm>
                <a:prstGeom prst="rect">
                  <a:avLst/>
                </a:prstGeom>
                <a:solidFill>
                  <a:srgbClr val="000000">
                    <a:lumMod val="50000"/>
                    <a:lumOff val="50000"/>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34" name="Rectangle 43"/>
                <p:cNvSpPr>
                  <a:spLocks noChangeArrowheads="1"/>
                </p:cNvSpPr>
                <p:nvPr/>
              </p:nvSpPr>
              <p:spPr bwMode="auto">
                <a:xfrm>
                  <a:off x="8776638" y="5500338"/>
                  <a:ext cx="854078" cy="138070"/>
                </a:xfrm>
                <a:prstGeom prst="rect">
                  <a:avLst/>
                </a:prstGeom>
                <a:solidFill>
                  <a:srgbClr val="000000">
                    <a:lumMod val="50000"/>
                    <a:lumOff val="50000"/>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35" name="Rectangle 44"/>
                <p:cNvSpPr>
                  <a:spLocks noChangeArrowheads="1"/>
                </p:cNvSpPr>
                <p:nvPr/>
              </p:nvSpPr>
              <p:spPr bwMode="auto">
                <a:xfrm>
                  <a:off x="8776638" y="5737379"/>
                  <a:ext cx="854078" cy="138070"/>
                </a:xfrm>
                <a:prstGeom prst="rect">
                  <a:avLst/>
                </a:prstGeom>
                <a:solidFill>
                  <a:srgbClr val="000000">
                    <a:lumMod val="50000"/>
                    <a:lumOff val="50000"/>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36" name="Rectangle 45"/>
                <p:cNvSpPr>
                  <a:spLocks noChangeArrowheads="1"/>
                </p:cNvSpPr>
                <p:nvPr/>
              </p:nvSpPr>
              <p:spPr bwMode="auto">
                <a:xfrm>
                  <a:off x="8776638" y="5976863"/>
                  <a:ext cx="854078" cy="135627"/>
                </a:xfrm>
                <a:prstGeom prst="rect">
                  <a:avLst/>
                </a:prstGeom>
                <a:solidFill>
                  <a:srgbClr val="000000">
                    <a:lumMod val="50000"/>
                    <a:lumOff val="50000"/>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37" name="Rectangle 46"/>
                <p:cNvSpPr>
                  <a:spLocks noChangeArrowheads="1"/>
                </p:cNvSpPr>
                <p:nvPr/>
              </p:nvSpPr>
              <p:spPr bwMode="auto">
                <a:xfrm>
                  <a:off x="8776638" y="6212681"/>
                  <a:ext cx="854078" cy="135627"/>
                </a:xfrm>
                <a:prstGeom prst="rect">
                  <a:avLst/>
                </a:prstGeom>
                <a:solidFill>
                  <a:srgbClr val="000000">
                    <a:lumMod val="50000"/>
                    <a:lumOff val="50000"/>
                  </a:srgbClr>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38" name="Rectangle 48"/>
                <p:cNvSpPr>
                  <a:spLocks noChangeArrowheads="1"/>
                </p:cNvSpPr>
                <p:nvPr/>
              </p:nvSpPr>
              <p:spPr bwMode="auto">
                <a:xfrm>
                  <a:off x="8842618" y="5176546"/>
                  <a:ext cx="410544" cy="164951"/>
                </a:xfrm>
                <a:prstGeom prst="rect">
                  <a:avLst/>
                </a:prstGeom>
                <a:solidFill>
                  <a:srgbClr val="0072C6">
                    <a:lumMod val="75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39" name="Rectangle 49"/>
                <p:cNvSpPr>
                  <a:spLocks noChangeArrowheads="1"/>
                </p:cNvSpPr>
                <p:nvPr/>
              </p:nvSpPr>
              <p:spPr bwMode="auto">
                <a:xfrm>
                  <a:off x="7380053" y="4689026"/>
                  <a:ext cx="1055684" cy="2012399"/>
                </a:xfrm>
                <a:prstGeom prst="rect">
                  <a:avLst/>
                </a:prstGeom>
                <a:solidFill>
                  <a:srgbClr val="DD59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40" name="Rectangle 51"/>
                <p:cNvSpPr>
                  <a:spLocks noChangeArrowheads="1"/>
                </p:cNvSpPr>
                <p:nvPr/>
              </p:nvSpPr>
              <p:spPr bwMode="auto">
                <a:xfrm>
                  <a:off x="7959215" y="6435059"/>
                  <a:ext cx="139292" cy="266365"/>
                </a:xfrm>
                <a:prstGeom prst="rect">
                  <a:avLst/>
                </a:prstGeom>
                <a:solidFill>
                  <a:srgbClr val="8E25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41" name="Rectangle 52"/>
                <p:cNvSpPr>
                  <a:spLocks noChangeArrowheads="1"/>
                </p:cNvSpPr>
                <p:nvPr/>
              </p:nvSpPr>
              <p:spPr bwMode="auto">
                <a:xfrm>
                  <a:off x="7723397" y="6435059"/>
                  <a:ext cx="135626" cy="266365"/>
                </a:xfrm>
                <a:prstGeom prst="rect">
                  <a:avLst/>
                </a:prstGeom>
                <a:solidFill>
                  <a:srgbClr val="8E25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42" name="Rectangle 53"/>
                <p:cNvSpPr>
                  <a:spLocks noChangeArrowheads="1"/>
                </p:cNvSpPr>
                <p:nvPr/>
              </p:nvSpPr>
              <p:spPr bwMode="auto">
                <a:xfrm>
                  <a:off x="7483913" y="5500338"/>
                  <a:ext cx="854078" cy="138070"/>
                </a:xfrm>
                <a:prstGeom prst="rect">
                  <a:avLst/>
                </a:prstGeom>
                <a:solidFill>
                  <a:srgbClr val="8E25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43" name="Rectangle 54"/>
                <p:cNvSpPr>
                  <a:spLocks noChangeArrowheads="1"/>
                </p:cNvSpPr>
                <p:nvPr/>
              </p:nvSpPr>
              <p:spPr bwMode="auto">
                <a:xfrm>
                  <a:off x="7483913" y="5737379"/>
                  <a:ext cx="854078" cy="138070"/>
                </a:xfrm>
                <a:prstGeom prst="rect">
                  <a:avLst/>
                </a:prstGeom>
                <a:solidFill>
                  <a:srgbClr val="8E25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44" name="Rectangle 55"/>
                <p:cNvSpPr>
                  <a:spLocks noChangeArrowheads="1"/>
                </p:cNvSpPr>
                <p:nvPr/>
              </p:nvSpPr>
              <p:spPr bwMode="auto">
                <a:xfrm>
                  <a:off x="7483913" y="5976863"/>
                  <a:ext cx="854078" cy="135627"/>
                </a:xfrm>
                <a:prstGeom prst="rect">
                  <a:avLst/>
                </a:prstGeom>
                <a:solidFill>
                  <a:srgbClr val="8E25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45" name="Rectangle 56"/>
                <p:cNvSpPr>
                  <a:spLocks noChangeArrowheads="1"/>
                </p:cNvSpPr>
                <p:nvPr/>
              </p:nvSpPr>
              <p:spPr bwMode="auto">
                <a:xfrm>
                  <a:off x="7483913" y="6212681"/>
                  <a:ext cx="854078" cy="135627"/>
                </a:xfrm>
                <a:prstGeom prst="rect">
                  <a:avLst/>
                </a:prstGeom>
                <a:solidFill>
                  <a:srgbClr val="8E25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46" name="Rectangle 57"/>
                <p:cNvSpPr>
                  <a:spLocks noChangeArrowheads="1"/>
                </p:cNvSpPr>
                <p:nvPr/>
              </p:nvSpPr>
              <p:spPr bwMode="auto">
                <a:xfrm>
                  <a:off x="7483913" y="5027479"/>
                  <a:ext cx="854078" cy="135627"/>
                </a:xfrm>
                <a:prstGeom prst="rect">
                  <a:avLst/>
                </a:prstGeom>
                <a:solidFill>
                  <a:srgbClr val="8E25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47" name="Rectangle 58"/>
                <p:cNvSpPr>
                  <a:spLocks noChangeArrowheads="1"/>
                </p:cNvSpPr>
                <p:nvPr/>
              </p:nvSpPr>
              <p:spPr bwMode="auto">
                <a:xfrm>
                  <a:off x="7483913" y="5263298"/>
                  <a:ext cx="854078" cy="135627"/>
                </a:xfrm>
                <a:prstGeom prst="rect">
                  <a:avLst/>
                </a:prstGeom>
                <a:solidFill>
                  <a:srgbClr val="8E25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48" name="Rectangle 61"/>
                <p:cNvSpPr>
                  <a:spLocks noChangeArrowheads="1"/>
                </p:cNvSpPr>
                <p:nvPr/>
              </p:nvSpPr>
              <p:spPr bwMode="auto">
                <a:xfrm>
                  <a:off x="7483913" y="4790439"/>
                  <a:ext cx="854078" cy="138070"/>
                </a:xfrm>
                <a:prstGeom prst="rect">
                  <a:avLst/>
                </a:prstGeom>
                <a:solidFill>
                  <a:srgbClr val="8E25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49" name="Rectangle 65"/>
                <p:cNvSpPr>
                  <a:spLocks noChangeArrowheads="1"/>
                </p:cNvSpPr>
                <p:nvPr/>
              </p:nvSpPr>
              <p:spPr bwMode="auto">
                <a:xfrm>
                  <a:off x="5420195" y="4447097"/>
                  <a:ext cx="1059350" cy="2254328"/>
                </a:xfrm>
                <a:prstGeom prst="rect">
                  <a:avLst/>
                </a:prstGeom>
                <a:solidFill>
                  <a:srgbClr val="00B294"/>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50" name="Rectangle 66"/>
                <p:cNvSpPr>
                  <a:spLocks noChangeArrowheads="1"/>
                </p:cNvSpPr>
                <p:nvPr/>
              </p:nvSpPr>
              <p:spPr bwMode="auto">
                <a:xfrm>
                  <a:off x="6003021" y="6435059"/>
                  <a:ext cx="135626" cy="266365"/>
                </a:xfrm>
                <a:prstGeom prst="rect">
                  <a:avLst/>
                </a:prstGeom>
                <a:solidFill>
                  <a:srgbClr val="00827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51" name="Rectangle 67"/>
                <p:cNvSpPr>
                  <a:spLocks noChangeArrowheads="1"/>
                </p:cNvSpPr>
                <p:nvPr/>
              </p:nvSpPr>
              <p:spPr bwMode="auto">
                <a:xfrm>
                  <a:off x="5763537" y="6435059"/>
                  <a:ext cx="138070" cy="266365"/>
                </a:xfrm>
                <a:prstGeom prst="rect">
                  <a:avLst/>
                </a:prstGeom>
                <a:solidFill>
                  <a:srgbClr val="00827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52" name="Rectangle 68"/>
                <p:cNvSpPr>
                  <a:spLocks noChangeArrowheads="1"/>
                </p:cNvSpPr>
                <p:nvPr/>
              </p:nvSpPr>
              <p:spPr bwMode="auto">
                <a:xfrm>
                  <a:off x="5524053" y="5500338"/>
                  <a:ext cx="854078" cy="138070"/>
                </a:xfrm>
                <a:prstGeom prst="rect">
                  <a:avLst/>
                </a:prstGeom>
                <a:solidFill>
                  <a:srgbClr val="00827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53" name="Rectangle 69"/>
                <p:cNvSpPr>
                  <a:spLocks noChangeArrowheads="1"/>
                </p:cNvSpPr>
                <p:nvPr/>
              </p:nvSpPr>
              <p:spPr bwMode="auto">
                <a:xfrm>
                  <a:off x="5524053" y="5737379"/>
                  <a:ext cx="854078" cy="138070"/>
                </a:xfrm>
                <a:prstGeom prst="rect">
                  <a:avLst/>
                </a:prstGeom>
                <a:solidFill>
                  <a:srgbClr val="00827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54" name="Rectangle 70"/>
                <p:cNvSpPr>
                  <a:spLocks noChangeArrowheads="1"/>
                </p:cNvSpPr>
                <p:nvPr/>
              </p:nvSpPr>
              <p:spPr bwMode="auto">
                <a:xfrm>
                  <a:off x="5524053" y="5976863"/>
                  <a:ext cx="854078" cy="135627"/>
                </a:xfrm>
                <a:prstGeom prst="rect">
                  <a:avLst/>
                </a:prstGeom>
                <a:solidFill>
                  <a:srgbClr val="00827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55" name="Rectangle 71"/>
                <p:cNvSpPr>
                  <a:spLocks noChangeArrowheads="1"/>
                </p:cNvSpPr>
                <p:nvPr/>
              </p:nvSpPr>
              <p:spPr bwMode="auto">
                <a:xfrm>
                  <a:off x="5524053" y="6212681"/>
                  <a:ext cx="854078" cy="135627"/>
                </a:xfrm>
                <a:prstGeom prst="rect">
                  <a:avLst/>
                </a:prstGeom>
                <a:solidFill>
                  <a:srgbClr val="00827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56" name="Rectangle 72"/>
                <p:cNvSpPr>
                  <a:spLocks noChangeArrowheads="1"/>
                </p:cNvSpPr>
                <p:nvPr/>
              </p:nvSpPr>
              <p:spPr bwMode="auto">
                <a:xfrm>
                  <a:off x="5524053" y="5027479"/>
                  <a:ext cx="854078" cy="135627"/>
                </a:xfrm>
                <a:prstGeom prst="rect">
                  <a:avLst/>
                </a:prstGeom>
                <a:solidFill>
                  <a:srgbClr val="00827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57" name="Rectangle 73"/>
                <p:cNvSpPr>
                  <a:spLocks noChangeArrowheads="1"/>
                </p:cNvSpPr>
                <p:nvPr/>
              </p:nvSpPr>
              <p:spPr bwMode="auto">
                <a:xfrm>
                  <a:off x="5524053" y="5263298"/>
                  <a:ext cx="854078" cy="135627"/>
                </a:xfrm>
                <a:prstGeom prst="rect">
                  <a:avLst/>
                </a:prstGeom>
                <a:solidFill>
                  <a:srgbClr val="00827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58" name="Rectangle 74"/>
                <p:cNvSpPr>
                  <a:spLocks noChangeArrowheads="1"/>
                </p:cNvSpPr>
                <p:nvPr/>
              </p:nvSpPr>
              <p:spPr bwMode="auto">
                <a:xfrm>
                  <a:off x="5524053" y="4553398"/>
                  <a:ext cx="854078" cy="135627"/>
                </a:xfrm>
                <a:prstGeom prst="rect">
                  <a:avLst/>
                </a:prstGeom>
                <a:solidFill>
                  <a:srgbClr val="00827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59" name="Rectangle 75"/>
                <p:cNvSpPr>
                  <a:spLocks noChangeArrowheads="1"/>
                </p:cNvSpPr>
                <p:nvPr/>
              </p:nvSpPr>
              <p:spPr bwMode="auto">
                <a:xfrm>
                  <a:off x="5524053" y="4790439"/>
                  <a:ext cx="854079" cy="138071"/>
                </a:xfrm>
                <a:prstGeom prst="rect">
                  <a:avLst/>
                </a:prstGeom>
                <a:solidFill>
                  <a:srgbClr val="00827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60" name="Rectangle 76"/>
                <p:cNvSpPr>
                  <a:spLocks noChangeArrowheads="1"/>
                </p:cNvSpPr>
                <p:nvPr/>
              </p:nvSpPr>
              <p:spPr bwMode="auto">
                <a:xfrm>
                  <a:off x="8586028" y="6634222"/>
                  <a:ext cx="398325" cy="67204"/>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61" name="Rectangle 77"/>
                <p:cNvSpPr>
                  <a:spLocks noChangeArrowheads="1"/>
                </p:cNvSpPr>
                <p:nvPr/>
              </p:nvSpPr>
              <p:spPr bwMode="auto">
                <a:xfrm>
                  <a:off x="6479546" y="6634222"/>
                  <a:ext cx="1142437" cy="67203"/>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62" name="Rectangle 79"/>
                <p:cNvSpPr>
                  <a:spLocks noChangeArrowheads="1"/>
                </p:cNvSpPr>
                <p:nvPr/>
              </p:nvSpPr>
              <p:spPr bwMode="auto">
                <a:xfrm>
                  <a:off x="5318780" y="5044584"/>
                  <a:ext cx="101414" cy="1654198"/>
                </a:xfrm>
                <a:prstGeom prst="rect">
                  <a:avLst/>
                </a:prstGeom>
                <a:solidFill>
                  <a:srgbClr val="BA141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63" name="Freeform 84"/>
                <p:cNvSpPr>
                  <a:spLocks/>
                </p:cNvSpPr>
                <p:nvPr/>
              </p:nvSpPr>
              <p:spPr bwMode="auto">
                <a:xfrm>
                  <a:off x="4592805" y="6455831"/>
                  <a:ext cx="48873"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64" name="Oval 85"/>
                <p:cNvSpPr>
                  <a:spLocks noChangeArrowheads="1"/>
                </p:cNvSpPr>
                <p:nvPr/>
              </p:nvSpPr>
              <p:spPr bwMode="auto">
                <a:xfrm>
                  <a:off x="4479167" y="6290880"/>
                  <a:ext cx="248037" cy="245594"/>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65" name="Oval 86"/>
                <p:cNvSpPr>
                  <a:spLocks noChangeArrowheads="1"/>
                </p:cNvSpPr>
                <p:nvPr/>
              </p:nvSpPr>
              <p:spPr bwMode="auto">
                <a:xfrm>
                  <a:off x="4514602" y="6163807"/>
                  <a:ext cx="180835" cy="182057"/>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66" name="Freeform 87"/>
                <p:cNvSpPr>
                  <a:spLocks/>
                </p:cNvSpPr>
                <p:nvPr/>
              </p:nvSpPr>
              <p:spPr bwMode="auto">
                <a:xfrm>
                  <a:off x="4763048" y="6510814"/>
                  <a:ext cx="35434" cy="129518"/>
                </a:xfrm>
                <a:custGeom>
                  <a:avLst/>
                  <a:gdLst>
                    <a:gd name="T0" fmla="*/ 0 w 29"/>
                    <a:gd name="T1" fmla="*/ 0 h 106"/>
                    <a:gd name="T2" fmla="*/ 29 w 29"/>
                    <a:gd name="T3" fmla="*/ 0 h 106"/>
                    <a:gd name="T4" fmla="*/ 29 w 29"/>
                    <a:gd name="T5" fmla="*/ 106 h 106"/>
                    <a:gd name="T6" fmla="*/ 0 w 29"/>
                    <a:gd name="T7" fmla="*/ 106 h 106"/>
                    <a:gd name="T8" fmla="*/ 0 w 29"/>
                    <a:gd name="T9" fmla="*/ 0 h 106"/>
                    <a:gd name="T10" fmla="*/ 0 w 29"/>
                    <a:gd name="T11" fmla="*/ 0 h 106"/>
                  </a:gdLst>
                  <a:ahLst/>
                  <a:cxnLst>
                    <a:cxn ang="0">
                      <a:pos x="T0" y="T1"/>
                    </a:cxn>
                    <a:cxn ang="0">
                      <a:pos x="T2" y="T3"/>
                    </a:cxn>
                    <a:cxn ang="0">
                      <a:pos x="T4" y="T5"/>
                    </a:cxn>
                    <a:cxn ang="0">
                      <a:pos x="T6" y="T7"/>
                    </a:cxn>
                    <a:cxn ang="0">
                      <a:pos x="T8" y="T9"/>
                    </a:cxn>
                    <a:cxn ang="0">
                      <a:pos x="T10" y="T11"/>
                    </a:cxn>
                  </a:cxnLst>
                  <a:rect l="0" t="0" r="r" b="b"/>
                  <a:pathLst>
                    <a:path w="29" h="106">
                      <a:moveTo>
                        <a:pt x="0" y="0"/>
                      </a:moveTo>
                      <a:lnTo>
                        <a:pt x="29" y="0"/>
                      </a:lnTo>
                      <a:lnTo>
                        <a:pt x="29" y="106"/>
                      </a:lnTo>
                      <a:lnTo>
                        <a:pt x="0" y="106"/>
                      </a:lnTo>
                      <a:lnTo>
                        <a:pt x="0" y="0"/>
                      </a:lnTo>
                      <a:lnTo>
                        <a:pt x="0" y="0"/>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67" name="Oval 88"/>
                <p:cNvSpPr>
                  <a:spLocks noChangeArrowheads="1"/>
                </p:cNvSpPr>
                <p:nvPr/>
              </p:nvSpPr>
              <p:spPr bwMode="auto">
                <a:xfrm>
                  <a:off x="4694624" y="6394738"/>
                  <a:ext cx="169838" cy="173504"/>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68" name="Oval 89"/>
                <p:cNvSpPr>
                  <a:spLocks noChangeArrowheads="1"/>
                </p:cNvSpPr>
                <p:nvPr/>
              </p:nvSpPr>
              <p:spPr bwMode="auto">
                <a:xfrm>
                  <a:off x="4717839" y="6307986"/>
                  <a:ext cx="123407" cy="127073"/>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69" name="Freeform 90"/>
                <p:cNvSpPr>
                  <a:spLocks/>
                </p:cNvSpPr>
                <p:nvPr/>
              </p:nvSpPr>
              <p:spPr bwMode="auto">
                <a:xfrm>
                  <a:off x="11396912" y="6464383"/>
                  <a:ext cx="48874"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70" name="Oval 91"/>
                <p:cNvSpPr>
                  <a:spLocks noChangeArrowheads="1"/>
                </p:cNvSpPr>
                <p:nvPr/>
              </p:nvSpPr>
              <p:spPr bwMode="auto">
                <a:xfrm>
                  <a:off x="11295497" y="6299434"/>
                  <a:ext cx="248038" cy="245594"/>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71" name="Oval 92"/>
                <p:cNvSpPr>
                  <a:spLocks noChangeArrowheads="1"/>
                </p:cNvSpPr>
                <p:nvPr/>
              </p:nvSpPr>
              <p:spPr bwMode="auto">
                <a:xfrm>
                  <a:off x="11330931" y="6169916"/>
                  <a:ext cx="180835" cy="182057"/>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72" name="Freeform 93"/>
                <p:cNvSpPr>
                  <a:spLocks/>
                </p:cNvSpPr>
                <p:nvPr/>
              </p:nvSpPr>
              <p:spPr bwMode="auto">
                <a:xfrm>
                  <a:off x="11489161" y="6514883"/>
                  <a:ext cx="35434" cy="129518"/>
                </a:xfrm>
                <a:custGeom>
                  <a:avLst/>
                  <a:gdLst>
                    <a:gd name="T0" fmla="*/ 0 w 29"/>
                    <a:gd name="T1" fmla="*/ 0 h 106"/>
                    <a:gd name="T2" fmla="*/ 29 w 29"/>
                    <a:gd name="T3" fmla="*/ 0 h 106"/>
                    <a:gd name="T4" fmla="*/ 29 w 29"/>
                    <a:gd name="T5" fmla="*/ 106 h 106"/>
                    <a:gd name="T6" fmla="*/ 0 w 29"/>
                    <a:gd name="T7" fmla="*/ 106 h 106"/>
                    <a:gd name="T8" fmla="*/ 0 w 29"/>
                    <a:gd name="T9" fmla="*/ 0 h 106"/>
                    <a:gd name="T10" fmla="*/ 0 w 29"/>
                    <a:gd name="T11" fmla="*/ 0 h 106"/>
                  </a:gdLst>
                  <a:ahLst/>
                  <a:cxnLst>
                    <a:cxn ang="0">
                      <a:pos x="T0" y="T1"/>
                    </a:cxn>
                    <a:cxn ang="0">
                      <a:pos x="T2" y="T3"/>
                    </a:cxn>
                    <a:cxn ang="0">
                      <a:pos x="T4" y="T5"/>
                    </a:cxn>
                    <a:cxn ang="0">
                      <a:pos x="T6" y="T7"/>
                    </a:cxn>
                    <a:cxn ang="0">
                      <a:pos x="T8" y="T9"/>
                    </a:cxn>
                    <a:cxn ang="0">
                      <a:pos x="T10" y="T11"/>
                    </a:cxn>
                  </a:cxnLst>
                  <a:rect l="0" t="0" r="r" b="b"/>
                  <a:pathLst>
                    <a:path w="29" h="106">
                      <a:moveTo>
                        <a:pt x="0" y="0"/>
                      </a:moveTo>
                      <a:lnTo>
                        <a:pt x="29" y="0"/>
                      </a:lnTo>
                      <a:lnTo>
                        <a:pt x="29" y="106"/>
                      </a:lnTo>
                      <a:lnTo>
                        <a:pt x="0" y="106"/>
                      </a:lnTo>
                      <a:lnTo>
                        <a:pt x="0" y="0"/>
                      </a:lnTo>
                      <a:lnTo>
                        <a:pt x="0" y="0"/>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73" name="Oval 94"/>
                <p:cNvSpPr>
                  <a:spLocks noChangeArrowheads="1"/>
                </p:cNvSpPr>
                <p:nvPr/>
              </p:nvSpPr>
              <p:spPr bwMode="auto">
                <a:xfrm>
                  <a:off x="11506878" y="6403291"/>
                  <a:ext cx="169839" cy="173503"/>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74" name="Oval 95"/>
                <p:cNvSpPr>
                  <a:spLocks noChangeArrowheads="1"/>
                </p:cNvSpPr>
                <p:nvPr/>
              </p:nvSpPr>
              <p:spPr bwMode="auto">
                <a:xfrm>
                  <a:off x="11530094" y="6314096"/>
                  <a:ext cx="123407" cy="129518"/>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75" name="Freeform 96"/>
                <p:cNvSpPr>
                  <a:spLocks/>
                </p:cNvSpPr>
                <p:nvPr/>
              </p:nvSpPr>
              <p:spPr bwMode="auto">
                <a:xfrm>
                  <a:off x="11795848" y="6464384"/>
                  <a:ext cx="48874"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76" name="Oval 97"/>
                <p:cNvSpPr>
                  <a:spLocks noChangeArrowheads="1"/>
                </p:cNvSpPr>
                <p:nvPr/>
              </p:nvSpPr>
              <p:spPr bwMode="auto">
                <a:xfrm>
                  <a:off x="11694434" y="6299433"/>
                  <a:ext cx="248037" cy="245594"/>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77" name="Freeform 99"/>
                <p:cNvSpPr>
                  <a:spLocks/>
                </p:cNvSpPr>
                <p:nvPr/>
              </p:nvSpPr>
              <p:spPr bwMode="auto">
                <a:xfrm>
                  <a:off x="11974239" y="6519368"/>
                  <a:ext cx="34212" cy="129517"/>
                </a:xfrm>
                <a:custGeom>
                  <a:avLst/>
                  <a:gdLst>
                    <a:gd name="T0" fmla="*/ 0 w 28"/>
                    <a:gd name="T1" fmla="*/ 0 h 106"/>
                    <a:gd name="T2" fmla="*/ 28 w 28"/>
                    <a:gd name="T3" fmla="*/ 0 h 106"/>
                    <a:gd name="T4" fmla="*/ 28 w 28"/>
                    <a:gd name="T5" fmla="*/ 106 h 106"/>
                    <a:gd name="T6" fmla="*/ 0 w 28"/>
                    <a:gd name="T7" fmla="*/ 106 h 106"/>
                    <a:gd name="T8" fmla="*/ 0 w 28"/>
                    <a:gd name="T9" fmla="*/ 0 h 106"/>
                    <a:gd name="T10" fmla="*/ 0 w 28"/>
                    <a:gd name="T11" fmla="*/ 0 h 106"/>
                  </a:gdLst>
                  <a:ahLst/>
                  <a:cxnLst>
                    <a:cxn ang="0">
                      <a:pos x="T0" y="T1"/>
                    </a:cxn>
                    <a:cxn ang="0">
                      <a:pos x="T2" y="T3"/>
                    </a:cxn>
                    <a:cxn ang="0">
                      <a:pos x="T4" y="T5"/>
                    </a:cxn>
                    <a:cxn ang="0">
                      <a:pos x="T6" y="T7"/>
                    </a:cxn>
                    <a:cxn ang="0">
                      <a:pos x="T8" y="T9"/>
                    </a:cxn>
                    <a:cxn ang="0">
                      <a:pos x="T10" y="T11"/>
                    </a:cxn>
                  </a:cxnLst>
                  <a:rect l="0" t="0" r="r" b="b"/>
                  <a:pathLst>
                    <a:path w="28" h="106">
                      <a:moveTo>
                        <a:pt x="0" y="0"/>
                      </a:moveTo>
                      <a:lnTo>
                        <a:pt x="28" y="0"/>
                      </a:lnTo>
                      <a:lnTo>
                        <a:pt x="28" y="106"/>
                      </a:lnTo>
                      <a:lnTo>
                        <a:pt x="0" y="106"/>
                      </a:lnTo>
                      <a:lnTo>
                        <a:pt x="0" y="0"/>
                      </a:lnTo>
                      <a:lnTo>
                        <a:pt x="0" y="0"/>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78" name="Oval 100"/>
                <p:cNvSpPr>
                  <a:spLocks noChangeArrowheads="1"/>
                </p:cNvSpPr>
                <p:nvPr/>
              </p:nvSpPr>
              <p:spPr bwMode="auto">
                <a:xfrm>
                  <a:off x="11904594" y="6403291"/>
                  <a:ext cx="171060" cy="173504"/>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79" name="Oval 101"/>
                <p:cNvSpPr>
                  <a:spLocks noChangeArrowheads="1"/>
                </p:cNvSpPr>
                <p:nvPr/>
              </p:nvSpPr>
              <p:spPr bwMode="auto">
                <a:xfrm>
                  <a:off x="11927809" y="6314096"/>
                  <a:ext cx="124629" cy="129517"/>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80" name="Rectangle 78"/>
                <p:cNvSpPr>
                  <a:spLocks noChangeArrowheads="1"/>
                </p:cNvSpPr>
                <p:nvPr/>
              </p:nvSpPr>
              <p:spPr bwMode="auto">
                <a:xfrm>
                  <a:off x="4484278" y="6634222"/>
                  <a:ext cx="1139993" cy="67203"/>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81" name="Rectangle 76"/>
                <p:cNvSpPr>
                  <a:spLocks noChangeArrowheads="1"/>
                </p:cNvSpPr>
                <p:nvPr/>
              </p:nvSpPr>
              <p:spPr bwMode="auto">
                <a:xfrm>
                  <a:off x="8294494" y="6634222"/>
                  <a:ext cx="398325" cy="67204"/>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82" name="Freeform 90"/>
                <p:cNvSpPr>
                  <a:spLocks/>
                </p:cNvSpPr>
                <p:nvPr/>
              </p:nvSpPr>
              <p:spPr bwMode="auto">
                <a:xfrm>
                  <a:off x="10436830" y="6464383"/>
                  <a:ext cx="48874"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83" name="Oval 91"/>
                <p:cNvSpPr>
                  <a:spLocks noChangeArrowheads="1"/>
                </p:cNvSpPr>
                <p:nvPr/>
              </p:nvSpPr>
              <p:spPr bwMode="auto">
                <a:xfrm>
                  <a:off x="10335415" y="6299434"/>
                  <a:ext cx="248038" cy="245594"/>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84" name="Oval 92"/>
                <p:cNvSpPr>
                  <a:spLocks noChangeArrowheads="1"/>
                </p:cNvSpPr>
                <p:nvPr/>
              </p:nvSpPr>
              <p:spPr bwMode="auto">
                <a:xfrm>
                  <a:off x="10370849" y="6169916"/>
                  <a:ext cx="180835" cy="182057"/>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585" name="Rectangle 47"/>
                <p:cNvSpPr>
                  <a:spLocks noChangeArrowheads="1"/>
                </p:cNvSpPr>
                <p:nvPr/>
              </p:nvSpPr>
              <p:spPr bwMode="auto">
                <a:xfrm>
                  <a:off x="9728465" y="6634222"/>
                  <a:ext cx="2531689" cy="67204"/>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grpSp>
          <p:sp>
            <p:nvSpPr>
              <p:cNvPr id="495" name="Freeform 494"/>
              <p:cNvSpPr>
                <a:spLocks noEditPoints="1"/>
              </p:cNvSpPr>
              <p:nvPr/>
            </p:nvSpPr>
            <p:spPr bwMode="auto">
              <a:xfrm flipH="1">
                <a:off x="8903396" y="6638710"/>
                <a:ext cx="461492" cy="299403"/>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rgbClr val="FF8C00"/>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496" name="Freeform 495"/>
              <p:cNvSpPr>
                <a:spLocks noEditPoints="1"/>
              </p:cNvSpPr>
              <p:nvPr/>
            </p:nvSpPr>
            <p:spPr bwMode="auto">
              <a:xfrm>
                <a:off x="7183039" y="6646631"/>
                <a:ext cx="461492" cy="299403"/>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rgbClr val="00BCF2"/>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grpSp>
      </p:grpSp>
      <p:grpSp>
        <p:nvGrpSpPr>
          <p:cNvPr id="7" name="Group 6"/>
          <p:cNvGrpSpPr/>
          <p:nvPr/>
        </p:nvGrpSpPr>
        <p:grpSpPr>
          <a:xfrm>
            <a:off x="8501217" y="3936806"/>
            <a:ext cx="2195026" cy="1179936"/>
            <a:chOff x="9348329" y="4001983"/>
            <a:chExt cx="1540724" cy="828216"/>
          </a:xfrm>
        </p:grpSpPr>
        <p:grpSp>
          <p:nvGrpSpPr>
            <p:cNvPr id="5" name="Group 4"/>
            <p:cNvGrpSpPr/>
            <p:nvPr/>
          </p:nvGrpSpPr>
          <p:grpSpPr>
            <a:xfrm>
              <a:off x="9348329" y="4001983"/>
              <a:ext cx="1540724" cy="828216"/>
              <a:chOff x="9790145" y="3919039"/>
              <a:chExt cx="1263005" cy="678928"/>
            </a:xfrm>
          </p:grpSpPr>
          <p:sp>
            <p:nvSpPr>
              <p:cNvPr id="826" name="Freeform 6"/>
              <p:cNvSpPr>
                <a:spLocks/>
              </p:cNvSpPr>
              <p:nvPr/>
            </p:nvSpPr>
            <p:spPr bwMode="auto">
              <a:xfrm>
                <a:off x="9790145" y="4546798"/>
                <a:ext cx="1263005" cy="51169"/>
              </a:xfrm>
              <a:custGeom>
                <a:avLst/>
                <a:gdLst>
                  <a:gd name="T0" fmla="*/ 0 w 1282"/>
                  <a:gd name="T1" fmla="*/ 0 h 52"/>
                  <a:gd name="T2" fmla="*/ 0 w 1282"/>
                  <a:gd name="T3" fmla="*/ 25 h 52"/>
                  <a:gd name="T4" fmla="*/ 0 w 1282"/>
                  <a:gd name="T5" fmla="*/ 26 h 52"/>
                  <a:gd name="T6" fmla="*/ 0 w 1282"/>
                  <a:gd name="T7" fmla="*/ 27 h 52"/>
                  <a:gd name="T8" fmla="*/ 0 w 1282"/>
                  <a:gd name="T9" fmla="*/ 29 h 52"/>
                  <a:gd name="T10" fmla="*/ 1 w 1282"/>
                  <a:gd name="T11" fmla="*/ 30 h 52"/>
                  <a:gd name="T12" fmla="*/ 26 w 1282"/>
                  <a:gd name="T13" fmla="*/ 52 h 52"/>
                  <a:gd name="T14" fmla="*/ 1256 w 1282"/>
                  <a:gd name="T15" fmla="*/ 52 h 52"/>
                  <a:gd name="T16" fmla="*/ 1281 w 1282"/>
                  <a:gd name="T17" fmla="*/ 33 h 52"/>
                  <a:gd name="T18" fmla="*/ 1282 w 1282"/>
                  <a:gd name="T19" fmla="*/ 32 h 52"/>
                  <a:gd name="T20" fmla="*/ 1282 w 1282"/>
                  <a:gd name="T21" fmla="*/ 0 h 52"/>
                  <a:gd name="T22" fmla="*/ 0 w 128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2" h="52">
                    <a:moveTo>
                      <a:pt x="0" y="0"/>
                    </a:moveTo>
                    <a:cubicBezTo>
                      <a:pt x="0" y="25"/>
                      <a:pt x="0" y="25"/>
                      <a:pt x="0" y="25"/>
                    </a:cubicBezTo>
                    <a:cubicBezTo>
                      <a:pt x="0" y="25"/>
                      <a:pt x="0" y="26"/>
                      <a:pt x="0" y="26"/>
                    </a:cubicBezTo>
                    <a:cubicBezTo>
                      <a:pt x="0" y="26"/>
                      <a:pt x="0" y="26"/>
                      <a:pt x="0" y="27"/>
                    </a:cubicBezTo>
                    <a:cubicBezTo>
                      <a:pt x="0" y="29"/>
                      <a:pt x="0" y="29"/>
                      <a:pt x="0" y="29"/>
                    </a:cubicBezTo>
                    <a:cubicBezTo>
                      <a:pt x="1" y="30"/>
                      <a:pt x="1" y="30"/>
                      <a:pt x="1" y="30"/>
                    </a:cubicBezTo>
                    <a:cubicBezTo>
                      <a:pt x="2" y="42"/>
                      <a:pt x="13" y="52"/>
                      <a:pt x="26" y="52"/>
                    </a:cubicBezTo>
                    <a:cubicBezTo>
                      <a:pt x="1256" y="52"/>
                      <a:pt x="1256" y="52"/>
                      <a:pt x="1256" y="52"/>
                    </a:cubicBezTo>
                    <a:cubicBezTo>
                      <a:pt x="1268" y="52"/>
                      <a:pt x="1277" y="44"/>
                      <a:pt x="1281" y="33"/>
                    </a:cubicBezTo>
                    <a:cubicBezTo>
                      <a:pt x="1281" y="33"/>
                      <a:pt x="1282" y="32"/>
                      <a:pt x="1282" y="32"/>
                    </a:cubicBezTo>
                    <a:cubicBezTo>
                      <a:pt x="1282" y="0"/>
                      <a:pt x="1282" y="0"/>
                      <a:pt x="1282" y="0"/>
                    </a:cubicBezTo>
                    <a:lnTo>
                      <a:pt x="0" y="0"/>
                    </a:lnTo>
                    <a:close/>
                  </a:path>
                </a:pathLst>
              </a:custGeom>
              <a:solidFill>
                <a:srgbClr val="002050"/>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827" name="Rectangle 7"/>
              <p:cNvSpPr>
                <a:spLocks noChangeArrowheads="1"/>
              </p:cNvSpPr>
              <p:nvPr/>
            </p:nvSpPr>
            <p:spPr bwMode="auto">
              <a:xfrm>
                <a:off x="9790145" y="4524749"/>
                <a:ext cx="1263005" cy="22049"/>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sp>
            <p:nvSpPr>
              <p:cNvPr id="828" name="Rectangle 827"/>
              <p:cNvSpPr/>
              <p:nvPr/>
            </p:nvSpPr>
            <p:spPr>
              <a:xfrm>
                <a:off x="9991361" y="3949032"/>
                <a:ext cx="866045" cy="541184"/>
              </a:xfrm>
              <a:prstGeom prst="rect">
                <a:avLst/>
              </a:prstGeom>
              <a:solidFill>
                <a:srgbClr val="FFFFFF"/>
              </a:solidFill>
              <a:ln w="25400" cap="flat" cmpd="sng" algn="ctr">
                <a:noFill/>
                <a:prstDash val="solid"/>
              </a:ln>
              <a:effectLst/>
            </p:spPr>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algn="ctr" defTabSz="951248">
                  <a:defRPr/>
                </a:pPr>
                <a:endParaRPr lang="en-US" sz="1632" kern="0" dirty="0">
                  <a:solidFill>
                    <a:srgbClr val="68217A"/>
                  </a:solidFill>
                  <a:latin typeface="Segoe UI"/>
                </a:endParaRPr>
              </a:p>
            </p:txBody>
          </p:sp>
          <p:sp>
            <p:nvSpPr>
              <p:cNvPr id="829" name="Freeform 5"/>
              <p:cNvSpPr>
                <a:spLocks noEditPoints="1"/>
              </p:cNvSpPr>
              <p:nvPr/>
            </p:nvSpPr>
            <p:spPr bwMode="auto">
              <a:xfrm>
                <a:off x="9951557" y="3919039"/>
                <a:ext cx="943093" cy="605710"/>
              </a:xfrm>
              <a:custGeom>
                <a:avLst/>
                <a:gdLst>
                  <a:gd name="T0" fmla="*/ 32 w 957"/>
                  <a:gd name="T1" fmla="*/ 614 h 614"/>
                  <a:gd name="T2" fmla="*/ 926 w 957"/>
                  <a:gd name="T3" fmla="*/ 614 h 614"/>
                  <a:gd name="T4" fmla="*/ 957 w 957"/>
                  <a:gd name="T5" fmla="*/ 582 h 614"/>
                  <a:gd name="T6" fmla="*/ 957 w 957"/>
                  <a:gd name="T7" fmla="*/ 33 h 614"/>
                  <a:gd name="T8" fmla="*/ 926 w 957"/>
                  <a:gd name="T9" fmla="*/ 0 h 614"/>
                  <a:gd name="T10" fmla="*/ 32 w 957"/>
                  <a:gd name="T11" fmla="*/ 0 h 614"/>
                  <a:gd name="T12" fmla="*/ 0 w 957"/>
                  <a:gd name="T13" fmla="*/ 33 h 614"/>
                  <a:gd name="T14" fmla="*/ 0 w 957"/>
                  <a:gd name="T15" fmla="*/ 582 h 614"/>
                  <a:gd name="T16" fmla="*/ 32 w 957"/>
                  <a:gd name="T17" fmla="*/ 614 h 614"/>
                  <a:gd name="T18" fmla="*/ 41 w 957"/>
                  <a:gd name="T19" fmla="*/ 36 h 614"/>
                  <a:gd name="T20" fmla="*/ 916 w 957"/>
                  <a:gd name="T21" fmla="*/ 36 h 614"/>
                  <a:gd name="T22" fmla="*/ 916 w 957"/>
                  <a:gd name="T23" fmla="*/ 575 h 614"/>
                  <a:gd name="T24" fmla="*/ 41 w 957"/>
                  <a:gd name="T25" fmla="*/ 575 h 614"/>
                  <a:gd name="T26" fmla="*/ 41 w 957"/>
                  <a:gd name="T27" fmla="*/ 36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7" h="614">
                    <a:moveTo>
                      <a:pt x="32" y="614"/>
                    </a:moveTo>
                    <a:cubicBezTo>
                      <a:pt x="926" y="614"/>
                      <a:pt x="926" y="614"/>
                      <a:pt x="926" y="614"/>
                    </a:cubicBezTo>
                    <a:cubicBezTo>
                      <a:pt x="945" y="614"/>
                      <a:pt x="957" y="601"/>
                      <a:pt x="957" y="582"/>
                    </a:cubicBezTo>
                    <a:cubicBezTo>
                      <a:pt x="957" y="33"/>
                      <a:pt x="957" y="33"/>
                      <a:pt x="957" y="33"/>
                    </a:cubicBezTo>
                    <a:cubicBezTo>
                      <a:pt x="957" y="13"/>
                      <a:pt x="945" y="0"/>
                      <a:pt x="926" y="0"/>
                    </a:cubicBezTo>
                    <a:cubicBezTo>
                      <a:pt x="32" y="0"/>
                      <a:pt x="32" y="0"/>
                      <a:pt x="32" y="0"/>
                    </a:cubicBezTo>
                    <a:cubicBezTo>
                      <a:pt x="16" y="0"/>
                      <a:pt x="0" y="13"/>
                      <a:pt x="0" y="33"/>
                    </a:cubicBezTo>
                    <a:cubicBezTo>
                      <a:pt x="0" y="582"/>
                      <a:pt x="0" y="582"/>
                      <a:pt x="0" y="582"/>
                    </a:cubicBezTo>
                    <a:cubicBezTo>
                      <a:pt x="0" y="601"/>
                      <a:pt x="16" y="614"/>
                      <a:pt x="32" y="614"/>
                    </a:cubicBezTo>
                    <a:close/>
                    <a:moveTo>
                      <a:pt x="41" y="36"/>
                    </a:moveTo>
                    <a:cubicBezTo>
                      <a:pt x="916" y="36"/>
                      <a:pt x="916" y="36"/>
                      <a:pt x="916" y="36"/>
                    </a:cubicBezTo>
                    <a:cubicBezTo>
                      <a:pt x="916" y="575"/>
                      <a:pt x="916" y="575"/>
                      <a:pt x="916" y="575"/>
                    </a:cubicBezTo>
                    <a:cubicBezTo>
                      <a:pt x="41" y="575"/>
                      <a:pt x="41" y="575"/>
                      <a:pt x="41" y="575"/>
                    </a:cubicBezTo>
                    <a:cubicBezTo>
                      <a:pt x="41" y="36"/>
                      <a:pt x="41" y="36"/>
                      <a:pt x="41" y="36"/>
                    </a:cubicBezTo>
                    <a:close/>
                  </a:path>
                </a:pathLst>
              </a:custGeom>
              <a:solidFill>
                <a:srgbClr val="002050"/>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latin typeface="Segoe UI"/>
                </a:endParaRPr>
              </a:p>
            </p:txBody>
          </p:sp>
        </p:grpSp>
        <p:pic>
          <p:nvPicPr>
            <p:cNvPr id="837" name="Content Placeholder 28"/>
            <p:cNvPicPr>
              <a:picLocks noChangeAspect="1"/>
            </p:cNvPicPr>
            <p:nvPr/>
          </p:nvPicPr>
          <p:blipFill rotWithShape="1">
            <a:blip r:embed="rId3">
              <a:extLst>
                <a:ext uri="{28A0092B-C50C-407E-A947-70E740481C1C}">
                  <a14:useLocalDpi xmlns:a14="http://schemas.microsoft.com/office/drawing/2010/main" val="0"/>
                </a:ext>
              </a:extLst>
            </a:blip>
            <a:srcRect l="8089" t="2428" r="4771" b="43721"/>
            <a:stretch/>
          </p:blipFill>
          <p:spPr>
            <a:xfrm>
              <a:off x="9607786" y="4059348"/>
              <a:ext cx="1033154" cy="655593"/>
            </a:xfrm>
            <a:prstGeom prst="rect">
              <a:avLst/>
            </a:prstGeom>
          </p:spPr>
        </p:pic>
      </p:grpSp>
      <p:grpSp>
        <p:nvGrpSpPr>
          <p:cNvPr id="776" name="Group 37"/>
          <p:cNvGrpSpPr/>
          <p:nvPr/>
        </p:nvGrpSpPr>
        <p:grpSpPr>
          <a:xfrm>
            <a:off x="10951052" y="4455642"/>
            <a:ext cx="834894" cy="2389279"/>
            <a:chOff x="5893176" y="3792885"/>
            <a:chExt cx="585200" cy="1674708"/>
          </a:xfrm>
        </p:grpSpPr>
        <p:sp>
          <p:nvSpPr>
            <p:cNvPr id="777"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sp>
          <p:nvSpPr>
            <p:cNvPr id="778"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sp>
          <p:nvSpPr>
            <p:cNvPr id="779"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sp>
          <p:nvSpPr>
            <p:cNvPr id="780"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sp>
          <p:nvSpPr>
            <p:cNvPr id="781"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sp>
          <p:nvSpPr>
            <p:cNvPr id="782"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sp>
          <p:nvSpPr>
            <p:cNvPr id="783"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sp>
          <p:nvSpPr>
            <p:cNvPr id="784"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sp>
          <p:nvSpPr>
            <p:cNvPr id="785"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sp>
          <p:nvSpPr>
            <p:cNvPr id="786"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sp>
          <p:nvSpPr>
            <p:cNvPr id="787"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sp>
          <p:nvSpPr>
            <p:cNvPr id="788"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sp>
          <p:nvSpPr>
            <p:cNvPr id="789"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sp>
          <p:nvSpPr>
            <p:cNvPr id="790"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sp>
          <p:nvSpPr>
            <p:cNvPr id="791"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sp>
          <p:nvSpPr>
            <p:cNvPr id="792"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sp>
          <p:nvSpPr>
            <p:cNvPr id="793"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sp>
          <p:nvSpPr>
            <p:cNvPr id="794"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sp>
          <p:nvSpPr>
            <p:cNvPr id="795"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sp>
          <p:nvSpPr>
            <p:cNvPr id="796"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sp>
          <p:nvSpPr>
            <p:cNvPr id="797"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sp>
          <p:nvSpPr>
            <p:cNvPr id="798"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sp>
          <p:nvSpPr>
            <p:cNvPr id="799"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sp>
          <p:nvSpPr>
            <p:cNvPr id="800"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sp>
          <p:nvSpPr>
            <p:cNvPr id="801"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sp>
          <p:nvSpPr>
            <p:cNvPr id="802"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sp>
          <p:nvSpPr>
            <p:cNvPr id="803"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sp>
          <p:nvSpPr>
            <p:cNvPr id="804"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sp>
          <p:nvSpPr>
            <p:cNvPr id="805"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sp>
          <p:nvSpPr>
            <p:cNvPr id="806"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sp>
          <p:nvSpPr>
            <p:cNvPr id="807"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sp>
          <p:nvSpPr>
            <p:cNvPr id="808"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grpSp>
      <p:sp>
        <p:nvSpPr>
          <p:cNvPr id="838" name="Freeform 6"/>
          <p:cNvSpPr>
            <a:spLocks/>
          </p:cNvSpPr>
          <p:nvPr/>
        </p:nvSpPr>
        <p:spPr bwMode="auto">
          <a:xfrm flipH="1">
            <a:off x="5788974" y="1951596"/>
            <a:ext cx="2782477" cy="1821461"/>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C9F1FF"/>
          </a:solidFill>
          <a:ln>
            <a:noFill/>
          </a:ln>
          <a:extLst/>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latin typeface="Segoe UI"/>
            </a:endParaRPr>
          </a:p>
        </p:txBody>
      </p:sp>
      <p:sp>
        <p:nvSpPr>
          <p:cNvPr id="840" name="TextBox 839"/>
          <p:cNvSpPr txBox="1"/>
          <p:nvPr/>
        </p:nvSpPr>
        <p:spPr>
          <a:xfrm>
            <a:off x="6152806" y="3264140"/>
            <a:ext cx="1404210" cy="318286"/>
          </a:xfrm>
          <a:prstGeom prst="rect">
            <a:avLst/>
          </a:prstGeom>
          <a:noFill/>
        </p:spPr>
        <p:txBody>
          <a:bodyPr wrap="square" rtlCol="0">
            <a:spAutoFit/>
          </a:bodyPr>
          <a:lstStyle/>
          <a:p>
            <a:pPr defTabSz="951304">
              <a:defRPr/>
            </a:pPr>
            <a:r>
              <a:rPr lang="en-US" sz="1428" kern="0" dirty="0">
                <a:solidFill>
                  <a:srgbClr val="0072C6">
                    <a:lumMod val="50000"/>
                  </a:srgbClr>
                </a:solidFill>
                <a:latin typeface="Segoe UI Light"/>
              </a:rPr>
              <a:t>SQL Database</a:t>
            </a:r>
          </a:p>
        </p:txBody>
      </p:sp>
      <p:sp>
        <p:nvSpPr>
          <p:cNvPr id="17" name="Isosceles Triangle 16"/>
          <p:cNvSpPr/>
          <p:nvPr/>
        </p:nvSpPr>
        <p:spPr bwMode="auto">
          <a:xfrm rot="13462281">
            <a:off x="6914209" y="1876401"/>
            <a:ext cx="1661858" cy="1585260"/>
          </a:xfrm>
          <a:prstGeom prst="triangle">
            <a:avLst>
              <a:gd name="adj" fmla="val 80288"/>
            </a:avLst>
          </a:prstGeom>
          <a:gradFill>
            <a:gsLst>
              <a:gs pos="100000">
                <a:schemeClr val="accent1">
                  <a:lumMod val="5000"/>
                  <a:lumOff val="95000"/>
                </a:schemeClr>
              </a:gs>
              <a:gs pos="7000">
                <a:srgbClr val="0070C0"/>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graphicFrame>
        <p:nvGraphicFramePr>
          <p:cNvPr id="8" name="Table 7"/>
          <p:cNvGraphicFramePr>
            <a:graphicFrameLocks noGrp="1"/>
          </p:cNvGraphicFramePr>
          <p:nvPr>
            <p:extLst/>
          </p:nvPr>
        </p:nvGraphicFramePr>
        <p:xfrm>
          <a:off x="7615257" y="1537687"/>
          <a:ext cx="1851988" cy="1132583"/>
        </p:xfrm>
        <a:graphic>
          <a:graphicData uri="http://schemas.openxmlformats.org/drawingml/2006/table">
            <a:tbl>
              <a:tblPr firstRow="1" bandRow="1">
                <a:tableStyleId>{5C22544A-7EE6-4342-B048-85BDC9FD1C3A}</a:tableStyleId>
              </a:tblPr>
              <a:tblGrid>
                <a:gridCol w="1851988">
                  <a:extLst>
                    <a:ext uri="{9D8B030D-6E8A-4147-A177-3AD203B41FA5}">
                      <a16:colId xmlns:a16="http://schemas.microsoft.com/office/drawing/2014/main" val="20000"/>
                    </a:ext>
                  </a:extLst>
                </a:gridCol>
              </a:tblGrid>
              <a:tr h="306080">
                <a:tc>
                  <a:txBody>
                    <a:bodyPr/>
                    <a:lstStyle/>
                    <a:p>
                      <a:r>
                        <a:rPr lang="en-US" sz="1100" dirty="0" smtClean="0"/>
                        <a:t>Table.CreditCardNo</a:t>
                      </a:r>
                      <a:endParaRPr lang="en-US" sz="1100" dirty="0"/>
                    </a:p>
                  </a:txBody>
                  <a:tcPr marL="121635" marR="121635" marT="0" marB="27393" anchor="ctr"/>
                </a:tc>
                <a:extLst>
                  <a:ext uri="{0D108BD9-81ED-4DB2-BD59-A6C34878D82A}">
                    <a16:rowId xmlns:a16="http://schemas.microsoft.com/office/drawing/2014/main" val="10000"/>
                  </a:ext>
                </a:extLst>
              </a:tr>
              <a:tr h="275501">
                <a:tc>
                  <a:txBody>
                    <a:bodyPr/>
                    <a:lstStyle/>
                    <a:p>
                      <a:r>
                        <a:rPr lang="en-US" sz="1100" dirty="0" smtClean="0"/>
                        <a:t>4465-6571-7868-5796</a:t>
                      </a:r>
                      <a:endParaRPr lang="en-US" sz="1100" dirty="0">
                        <a:solidFill>
                          <a:schemeClr val="bg2">
                            <a:lumMod val="50000"/>
                          </a:schemeClr>
                        </a:solidFill>
                        <a:latin typeface="+mj-lt"/>
                      </a:endParaRPr>
                    </a:p>
                  </a:txBody>
                  <a:tcPr marL="121635" marR="121635" marT="0" marB="27393" anchor="ctr"/>
                </a:tc>
                <a:extLst>
                  <a:ext uri="{0D108BD9-81ED-4DB2-BD59-A6C34878D82A}">
                    <a16:rowId xmlns:a16="http://schemas.microsoft.com/office/drawing/2014/main" val="10001"/>
                  </a:ext>
                </a:extLst>
              </a:tr>
              <a:tr h="275501">
                <a:tc>
                  <a:txBody>
                    <a:bodyPr/>
                    <a:lstStyle/>
                    <a:p>
                      <a:r>
                        <a:rPr lang="en-US" sz="1100" dirty="0" smtClean="0"/>
                        <a:t>4468-7746-3848-1978</a:t>
                      </a:r>
                      <a:endParaRPr lang="en-US" sz="1100" dirty="0">
                        <a:solidFill>
                          <a:schemeClr val="bg2">
                            <a:lumMod val="50000"/>
                          </a:schemeClr>
                        </a:solidFill>
                        <a:latin typeface="+mj-lt"/>
                      </a:endParaRPr>
                    </a:p>
                  </a:txBody>
                  <a:tcPr marL="121635" marR="121635" marT="0" marB="27393" anchor="ctr"/>
                </a:tc>
                <a:extLst>
                  <a:ext uri="{0D108BD9-81ED-4DB2-BD59-A6C34878D82A}">
                    <a16:rowId xmlns:a16="http://schemas.microsoft.com/office/drawing/2014/main" val="10002"/>
                  </a:ext>
                </a:extLst>
              </a:tr>
              <a:tr h="275501">
                <a:tc>
                  <a:txBody>
                    <a:bodyPr/>
                    <a:lstStyle/>
                    <a:p>
                      <a:r>
                        <a:rPr lang="en-US" sz="1100" dirty="0" smtClean="0"/>
                        <a:t>4484-5434-6858-6550</a:t>
                      </a:r>
                      <a:endParaRPr lang="en-US" sz="1100" dirty="0">
                        <a:solidFill>
                          <a:schemeClr val="bg2">
                            <a:lumMod val="50000"/>
                          </a:schemeClr>
                        </a:solidFill>
                        <a:latin typeface="+mj-lt"/>
                      </a:endParaRPr>
                    </a:p>
                  </a:txBody>
                  <a:tcPr marL="121635" marR="121635" marT="0" marB="27393" anchor="ctr"/>
                </a:tc>
                <a:extLst>
                  <a:ext uri="{0D108BD9-81ED-4DB2-BD59-A6C34878D82A}">
                    <a16:rowId xmlns:a16="http://schemas.microsoft.com/office/drawing/2014/main" val="10003"/>
                  </a:ext>
                </a:extLst>
              </a:tr>
            </a:tbl>
          </a:graphicData>
        </a:graphic>
      </p:graphicFrame>
      <p:cxnSp>
        <p:nvCxnSpPr>
          <p:cNvPr id="844" name="Straight Connector 843"/>
          <p:cNvCxnSpPr/>
          <p:nvPr/>
        </p:nvCxnSpPr>
        <p:spPr>
          <a:xfrm flipH="1" flipV="1">
            <a:off x="7032320" y="3142089"/>
            <a:ext cx="2109523" cy="779620"/>
          </a:xfrm>
          <a:prstGeom prst="line">
            <a:avLst/>
          </a:prstGeom>
          <a:ln w="28575">
            <a:solidFill>
              <a:srgbClr val="00B0F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845" name="TextBox 844"/>
          <p:cNvSpPr txBox="1"/>
          <p:nvPr/>
        </p:nvSpPr>
        <p:spPr>
          <a:xfrm>
            <a:off x="8706939" y="3181263"/>
            <a:ext cx="2262631" cy="542399"/>
          </a:xfrm>
          <a:prstGeom prst="rect">
            <a:avLst/>
          </a:prstGeom>
          <a:noFill/>
          <a:ln>
            <a:noFill/>
          </a:ln>
        </p:spPr>
        <p:txBody>
          <a:bodyPr wrap="square" rtlCol="0">
            <a:spAutoFit/>
          </a:bodyPr>
          <a:lstStyle/>
          <a:p>
            <a:pPr defTabSz="951304">
              <a:defRPr/>
            </a:pPr>
            <a:r>
              <a:rPr lang="en-US" sz="1428" i="1" kern="0" dirty="0">
                <a:solidFill>
                  <a:srgbClr val="0072C6">
                    <a:lumMod val="50000"/>
                  </a:srgbClr>
                </a:solidFill>
                <a:latin typeface="Segoe UI Light"/>
              </a:rPr>
              <a:t>Real-time data masking; partial masking</a:t>
            </a:r>
          </a:p>
        </p:txBody>
      </p:sp>
      <p:sp>
        <p:nvSpPr>
          <p:cNvPr id="2" name="Title 1"/>
          <p:cNvSpPr>
            <a:spLocks noGrp="1"/>
          </p:cNvSpPr>
          <p:nvPr>
            <p:ph type="title"/>
          </p:nvPr>
        </p:nvSpPr>
        <p:spPr/>
        <p:txBody>
          <a:bodyPr/>
          <a:lstStyle/>
          <a:p>
            <a:r>
              <a:rPr lang="en-US" dirty="0" smtClean="0"/>
              <a:t>Dynamic Data Masking</a:t>
            </a:r>
            <a:endParaRPr lang="en-US" dirty="0"/>
          </a:p>
        </p:txBody>
      </p:sp>
      <p:grpSp>
        <p:nvGrpSpPr>
          <p:cNvPr id="245" name="Group 244"/>
          <p:cNvGrpSpPr/>
          <p:nvPr/>
        </p:nvGrpSpPr>
        <p:grpSpPr>
          <a:xfrm>
            <a:off x="6532579" y="2563602"/>
            <a:ext cx="548166" cy="649294"/>
            <a:chOff x="6179007" y="3309661"/>
            <a:chExt cx="478896" cy="567246"/>
          </a:xfrm>
        </p:grpSpPr>
        <p:sp>
          <p:nvSpPr>
            <p:cNvPr id="247" name="Oval 246"/>
            <p:cNvSpPr/>
            <p:nvPr/>
          </p:nvSpPr>
          <p:spPr bwMode="auto">
            <a:xfrm>
              <a:off x="6214064" y="3317798"/>
              <a:ext cx="412175" cy="16906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48" name="Freeform 247"/>
            <p:cNvSpPr>
              <a:spLocks noEditPoints="1"/>
            </p:cNvSpPr>
            <p:nvPr/>
          </p:nvSpPr>
          <p:spPr bwMode="auto">
            <a:xfrm flipH="1">
              <a:off x="6179007" y="3309661"/>
              <a:ext cx="478896" cy="567246"/>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latin typeface="Segoe UI"/>
              </a:endParaRPr>
            </a:p>
          </p:txBody>
        </p:sp>
      </p:grpSp>
    </p:spTree>
    <p:extLst>
      <p:ext uri="{BB962C8B-B14F-4D97-AF65-F5344CB8AC3E}">
        <p14:creationId xmlns:p14="http://schemas.microsoft.com/office/powerpoint/2010/main" val="496280286"/>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882821" cy="917054"/>
          </a:xfrm>
        </p:spPr>
        <p:txBody>
          <a:bodyPr/>
          <a:lstStyle/>
          <a:p>
            <a:r>
              <a:rPr lang="en-US" dirty="0"/>
              <a:t>Dynamic </a:t>
            </a:r>
            <a:r>
              <a:rPr lang="en-US" dirty="0" smtClean="0"/>
              <a:t>data </a:t>
            </a:r>
            <a:r>
              <a:rPr lang="en-US" dirty="0"/>
              <a:t>m</a:t>
            </a:r>
            <a:r>
              <a:rPr lang="en-US" dirty="0" smtClean="0"/>
              <a:t>asking</a:t>
            </a:r>
            <a:endParaRPr lang="en-US" dirty="0"/>
          </a:p>
        </p:txBody>
      </p:sp>
      <p:sp>
        <p:nvSpPr>
          <p:cNvPr id="8" name="Rectangle 7"/>
          <p:cNvSpPr/>
          <p:nvPr/>
        </p:nvSpPr>
        <p:spPr>
          <a:xfrm>
            <a:off x="5839478" y="2564399"/>
            <a:ext cx="5167237" cy="1976182"/>
          </a:xfrm>
          <a:prstGeom prst="rect">
            <a:avLst/>
          </a:prstGeom>
          <a:solidFill>
            <a:schemeClr val="bg1">
              <a:lumMod val="95000"/>
            </a:schemeClr>
          </a:solidFill>
          <a:ln w="38100">
            <a:solidFill>
              <a:srgbClr val="0072C6"/>
            </a:solidFill>
          </a:ln>
        </p:spPr>
        <p:txBody>
          <a:bodyPr wrap="square">
            <a:spAutoFit/>
          </a:bodyPr>
          <a:lstStyle/>
          <a:p>
            <a:pPr defTabSz="931326" fontAlgn="base">
              <a:spcBef>
                <a:spcPct val="0"/>
              </a:spcBef>
              <a:spcAft>
                <a:spcPct val="0"/>
              </a:spcAft>
            </a:pPr>
            <a:r>
              <a:rPr lang="en-US" sz="1224" dirty="0">
                <a:solidFill>
                  <a:srgbClr val="494949"/>
                </a:solidFill>
                <a:latin typeface="Consolas" panose="020B0609020204030204" pitchFamily="49" charset="0"/>
                <a:ea typeface="Calibri" panose="020F0502020204030204" pitchFamily="34" charset="0"/>
                <a:cs typeface="Consolas" panose="020B0609020204030204" pitchFamily="49" charset="0"/>
              </a:rPr>
              <a:t>ALTER TABLE </a:t>
            </a:r>
            <a:r>
              <a:rPr lang="en-US" sz="1224" dirty="0">
                <a:solidFill>
                  <a:srgbClr val="008080"/>
                </a:solidFill>
                <a:latin typeface="Consolas" panose="020B0609020204030204" pitchFamily="49" charset="0"/>
                <a:ea typeface="Calibri" panose="020F0502020204030204" pitchFamily="34" charset="0"/>
                <a:cs typeface="Consolas" panose="020B0609020204030204" pitchFamily="49" charset="0"/>
              </a:rPr>
              <a:t>[Employee] </a:t>
            </a:r>
            <a:r>
              <a:rPr lang="en-US" sz="1224" dirty="0">
                <a:solidFill>
                  <a:srgbClr val="494949"/>
                </a:solidFill>
                <a:latin typeface="Consolas" panose="020B0609020204030204" pitchFamily="49" charset="0"/>
                <a:ea typeface="Calibri" panose="020F0502020204030204" pitchFamily="34" charset="0"/>
                <a:cs typeface="Consolas" panose="020B0609020204030204" pitchFamily="49" charset="0"/>
              </a:rPr>
              <a:t>ALTER COLUMN </a:t>
            </a:r>
            <a:r>
              <a:rPr lang="en-US" sz="1224" dirty="0">
                <a:solidFill>
                  <a:srgbClr val="008080"/>
                </a:solidFill>
                <a:latin typeface="Consolas" panose="020B0609020204030204" pitchFamily="49" charset="0"/>
                <a:ea typeface="Calibri" panose="020F0502020204030204" pitchFamily="34" charset="0"/>
                <a:cs typeface="Consolas" panose="020B0609020204030204" pitchFamily="49" charset="0"/>
              </a:rPr>
              <a:t>[</a:t>
            </a:r>
            <a:r>
              <a:rPr lang="en-US" sz="1224" dirty="0" err="1">
                <a:solidFill>
                  <a:srgbClr val="008080"/>
                </a:solidFill>
                <a:latin typeface="Consolas" panose="020B0609020204030204" pitchFamily="49" charset="0"/>
                <a:ea typeface="Calibri" panose="020F0502020204030204" pitchFamily="34" charset="0"/>
                <a:cs typeface="Consolas" panose="020B0609020204030204" pitchFamily="49" charset="0"/>
              </a:rPr>
              <a:t>SocialSecurityNumber</a:t>
            </a:r>
            <a:r>
              <a:rPr lang="en-US" sz="1224" dirty="0">
                <a:solidFill>
                  <a:srgbClr val="008080"/>
                </a:solidFill>
                <a:latin typeface="Consolas" panose="020B0609020204030204" pitchFamily="49" charset="0"/>
                <a:ea typeface="Calibri" panose="020F0502020204030204" pitchFamily="34" charset="0"/>
                <a:cs typeface="Consolas" panose="020B0609020204030204" pitchFamily="49" charset="0"/>
              </a:rPr>
              <a:t>]</a:t>
            </a:r>
          </a:p>
          <a:p>
            <a:pPr defTabSz="931326" fontAlgn="base">
              <a:spcBef>
                <a:spcPct val="0"/>
              </a:spcBef>
              <a:spcAft>
                <a:spcPct val="0"/>
              </a:spcAft>
            </a:pPr>
            <a:r>
              <a:rPr lang="en-US" sz="1224" dirty="0">
                <a:solidFill>
                  <a:srgbClr val="494949"/>
                </a:solidFill>
                <a:latin typeface="Consolas" panose="020B0609020204030204" pitchFamily="49" charset="0"/>
                <a:ea typeface="Calibri" panose="020F0502020204030204" pitchFamily="34" charset="0"/>
                <a:cs typeface="Consolas" panose="020B0609020204030204" pitchFamily="49" charset="0"/>
              </a:rPr>
              <a:t>ADD MASKED WITH (FUNCTION = </a:t>
            </a:r>
            <a:r>
              <a:rPr lang="en-US" sz="1224" dirty="0">
                <a:solidFill>
                  <a:srgbClr val="008080"/>
                </a:solidFill>
                <a:latin typeface="Consolas" panose="020B0609020204030204" pitchFamily="49" charset="0"/>
                <a:ea typeface="Calibri" panose="020F0502020204030204" pitchFamily="34" charset="0"/>
                <a:cs typeface="Consolas" panose="020B0609020204030204" pitchFamily="49" charset="0"/>
              </a:rPr>
              <a:t>‘SSN()’</a:t>
            </a:r>
          </a:p>
          <a:p>
            <a:pPr defTabSz="931326" fontAlgn="base">
              <a:spcBef>
                <a:spcPct val="0"/>
              </a:spcBef>
              <a:spcAft>
                <a:spcPct val="0"/>
              </a:spcAft>
            </a:pPr>
            <a:endParaRPr lang="en-US" sz="1224" dirty="0">
              <a:solidFill>
                <a:srgbClr val="0000FF"/>
              </a:solidFill>
              <a:latin typeface="Consolas" panose="020B0609020204030204" pitchFamily="49" charset="0"/>
              <a:ea typeface="Calibri" panose="020F0502020204030204" pitchFamily="34" charset="0"/>
              <a:cs typeface="Consolas" panose="020B0609020204030204" pitchFamily="49" charset="0"/>
            </a:endParaRPr>
          </a:p>
          <a:p>
            <a:pPr defTabSz="931326" fontAlgn="base">
              <a:spcBef>
                <a:spcPct val="0"/>
              </a:spcBef>
              <a:spcAft>
                <a:spcPct val="0"/>
              </a:spcAft>
            </a:pPr>
            <a:r>
              <a:rPr lang="en-US" sz="1224" dirty="0">
                <a:solidFill>
                  <a:srgbClr val="494949"/>
                </a:solidFill>
                <a:latin typeface="Consolas" panose="020B0609020204030204" pitchFamily="49" charset="0"/>
                <a:ea typeface="Calibri" panose="020F0502020204030204" pitchFamily="34" charset="0"/>
                <a:cs typeface="Consolas" panose="020B0609020204030204" pitchFamily="49" charset="0"/>
              </a:rPr>
              <a:t>ALTER TABLE </a:t>
            </a:r>
            <a:r>
              <a:rPr lang="en-US" sz="1224" dirty="0">
                <a:solidFill>
                  <a:srgbClr val="008080"/>
                </a:solidFill>
                <a:latin typeface="Consolas" panose="020B0609020204030204" pitchFamily="49" charset="0"/>
                <a:ea typeface="Calibri" panose="020F0502020204030204" pitchFamily="34" charset="0"/>
                <a:cs typeface="Consolas" panose="020B0609020204030204" pitchFamily="49" charset="0"/>
              </a:rPr>
              <a:t>[Employee] </a:t>
            </a:r>
            <a:r>
              <a:rPr lang="en-US" sz="1224" dirty="0">
                <a:solidFill>
                  <a:srgbClr val="494949"/>
                </a:solidFill>
                <a:latin typeface="Consolas" panose="020B0609020204030204" pitchFamily="49" charset="0"/>
                <a:ea typeface="Calibri" panose="020F0502020204030204" pitchFamily="34" charset="0"/>
                <a:cs typeface="Consolas" panose="020B0609020204030204" pitchFamily="49" charset="0"/>
              </a:rPr>
              <a:t>ALTER COLUMN </a:t>
            </a:r>
            <a:r>
              <a:rPr lang="en-US" sz="1224" dirty="0">
                <a:solidFill>
                  <a:srgbClr val="008080"/>
                </a:solidFill>
                <a:latin typeface="Consolas" panose="020B0609020204030204" pitchFamily="49" charset="0"/>
                <a:ea typeface="Calibri" panose="020F0502020204030204" pitchFamily="34" charset="0"/>
                <a:cs typeface="Consolas" panose="020B0609020204030204" pitchFamily="49" charset="0"/>
              </a:rPr>
              <a:t>[Email]</a:t>
            </a:r>
          </a:p>
          <a:p>
            <a:pPr defTabSz="931326" fontAlgn="base">
              <a:spcBef>
                <a:spcPct val="0"/>
              </a:spcBef>
              <a:spcAft>
                <a:spcPct val="0"/>
              </a:spcAft>
            </a:pPr>
            <a:r>
              <a:rPr lang="en-US" sz="1224" dirty="0">
                <a:solidFill>
                  <a:srgbClr val="494949"/>
                </a:solidFill>
                <a:latin typeface="Consolas" panose="020B0609020204030204" pitchFamily="49" charset="0"/>
                <a:ea typeface="Calibri" panose="020F0502020204030204" pitchFamily="34" charset="0"/>
                <a:cs typeface="Consolas" panose="020B0609020204030204" pitchFamily="49" charset="0"/>
              </a:rPr>
              <a:t>ADD MASKED WITH (FUNCTION =</a:t>
            </a:r>
            <a:r>
              <a:rPr lang="en-US" sz="1224" dirty="0">
                <a:solidFill>
                  <a:srgbClr val="0000FF"/>
                </a:solidFill>
                <a:latin typeface="Consolas" panose="020B0609020204030204" pitchFamily="49" charset="0"/>
                <a:ea typeface="Calibri" panose="020F0502020204030204" pitchFamily="34" charset="0"/>
                <a:cs typeface="Consolas" panose="020B0609020204030204" pitchFamily="49" charset="0"/>
              </a:rPr>
              <a:t> </a:t>
            </a:r>
            <a:r>
              <a:rPr lang="en-US" sz="1224" dirty="0">
                <a:solidFill>
                  <a:srgbClr val="008080"/>
                </a:solidFill>
                <a:latin typeface="Consolas" panose="020B0609020204030204" pitchFamily="49" charset="0"/>
                <a:ea typeface="Calibri" panose="020F0502020204030204" pitchFamily="34" charset="0"/>
                <a:cs typeface="Consolas" panose="020B0609020204030204" pitchFamily="49" charset="0"/>
              </a:rPr>
              <a:t>‘EMAIL()’)</a:t>
            </a:r>
          </a:p>
          <a:p>
            <a:pPr defTabSz="931326" fontAlgn="base">
              <a:spcBef>
                <a:spcPct val="0"/>
              </a:spcBef>
              <a:spcAft>
                <a:spcPct val="0"/>
              </a:spcAft>
            </a:pPr>
            <a:endParaRPr lang="en-US" sz="1224" dirty="0">
              <a:solidFill>
                <a:srgbClr val="0000FF"/>
              </a:solidFill>
              <a:latin typeface="Consolas" panose="020B0609020204030204" pitchFamily="49" charset="0"/>
              <a:ea typeface="Calibri" panose="020F0502020204030204" pitchFamily="34" charset="0"/>
              <a:cs typeface="Consolas" panose="020B0609020204030204" pitchFamily="49" charset="0"/>
            </a:endParaRPr>
          </a:p>
          <a:p>
            <a:pPr defTabSz="931326" fontAlgn="base">
              <a:spcBef>
                <a:spcPct val="0"/>
              </a:spcBef>
              <a:spcAft>
                <a:spcPct val="0"/>
              </a:spcAft>
            </a:pPr>
            <a:r>
              <a:rPr lang="en-US" sz="1224" dirty="0">
                <a:solidFill>
                  <a:srgbClr val="494949"/>
                </a:solidFill>
                <a:latin typeface="Consolas" panose="020B0609020204030204" pitchFamily="49" charset="0"/>
                <a:ea typeface="Calibri" panose="020F0502020204030204" pitchFamily="34" charset="0"/>
                <a:cs typeface="Consolas" panose="020B0609020204030204" pitchFamily="49" charset="0"/>
              </a:rPr>
              <a:t>ALTER TABLE </a:t>
            </a:r>
            <a:r>
              <a:rPr lang="en-US" sz="1224" dirty="0">
                <a:solidFill>
                  <a:srgbClr val="008080"/>
                </a:solidFill>
                <a:latin typeface="Consolas" panose="020B0609020204030204" pitchFamily="49" charset="0"/>
                <a:ea typeface="Calibri" panose="020F0502020204030204" pitchFamily="34" charset="0"/>
                <a:cs typeface="Consolas" panose="020B0609020204030204" pitchFamily="49" charset="0"/>
              </a:rPr>
              <a:t>[Employee] </a:t>
            </a:r>
            <a:r>
              <a:rPr lang="en-US" sz="1224" dirty="0">
                <a:solidFill>
                  <a:srgbClr val="494949"/>
                </a:solidFill>
                <a:latin typeface="Consolas" panose="020B0609020204030204" pitchFamily="49" charset="0"/>
                <a:ea typeface="Calibri" panose="020F0502020204030204" pitchFamily="34" charset="0"/>
                <a:cs typeface="Consolas" panose="020B0609020204030204" pitchFamily="49" charset="0"/>
              </a:rPr>
              <a:t>ALTER COLUMN </a:t>
            </a:r>
            <a:r>
              <a:rPr lang="en-US" sz="1224" dirty="0">
                <a:solidFill>
                  <a:srgbClr val="008080"/>
                </a:solidFill>
                <a:latin typeface="Consolas" panose="020B0609020204030204" pitchFamily="49" charset="0"/>
                <a:ea typeface="Calibri" panose="020F0502020204030204" pitchFamily="34" charset="0"/>
                <a:cs typeface="Consolas" panose="020B0609020204030204" pitchFamily="49" charset="0"/>
              </a:rPr>
              <a:t>[Salary] </a:t>
            </a:r>
          </a:p>
          <a:p>
            <a:pPr defTabSz="931326" fontAlgn="base">
              <a:spcBef>
                <a:spcPct val="0"/>
              </a:spcBef>
              <a:spcAft>
                <a:spcPct val="0"/>
              </a:spcAft>
            </a:pPr>
            <a:r>
              <a:rPr lang="en-US" sz="1224" dirty="0">
                <a:solidFill>
                  <a:srgbClr val="494949"/>
                </a:solidFill>
                <a:latin typeface="Consolas" panose="020B0609020204030204" pitchFamily="49" charset="0"/>
                <a:ea typeface="Calibri" panose="020F0502020204030204" pitchFamily="34" charset="0"/>
                <a:cs typeface="Consolas" panose="020B0609020204030204" pitchFamily="49" charset="0"/>
              </a:rPr>
              <a:t>ADD MASKED WITH (FUNCTION = </a:t>
            </a:r>
            <a:r>
              <a:rPr lang="en-US" sz="1224" dirty="0">
                <a:solidFill>
                  <a:srgbClr val="008080"/>
                </a:solidFill>
                <a:latin typeface="Consolas" panose="020B0609020204030204" pitchFamily="49" charset="0"/>
                <a:ea typeface="Calibri" panose="020F0502020204030204" pitchFamily="34" charset="0"/>
                <a:cs typeface="Consolas" panose="020B0609020204030204" pitchFamily="49" charset="0"/>
              </a:rPr>
              <a:t>‘RANDOM(1,20000)</a:t>
            </a:r>
            <a:r>
              <a:rPr lang="en-US" sz="1224" dirty="0">
                <a:solidFill>
                  <a:srgbClr val="494949"/>
                </a:solidFill>
                <a:latin typeface="Consolas" panose="020B0609020204030204" pitchFamily="49" charset="0"/>
                <a:ea typeface="Calibri" panose="020F0502020204030204" pitchFamily="34" charset="0"/>
                <a:cs typeface="Consolas" panose="020B0609020204030204" pitchFamily="49" charset="0"/>
              </a:rPr>
              <a:t>’)</a:t>
            </a:r>
          </a:p>
          <a:p>
            <a:pPr defTabSz="931326" fontAlgn="base">
              <a:spcBef>
                <a:spcPct val="0"/>
              </a:spcBef>
              <a:spcAft>
                <a:spcPct val="0"/>
              </a:spcAft>
            </a:pPr>
            <a:r>
              <a:rPr lang="en-US" sz="1224" dirty="0">
                <a:solidFill>
                  <a:srgbClr val="0000FF"/>
                </a:solidFill>
                <a:latin typeface="Consolas" panose="020B0609020204030204" pitchFamily="49" charset="0"/>
                <a:ea typeface="Calibri" panose="020F0502020204030204" pitchFamily="34" charset="0"/>
                <a:cs typeface="Consolas" panose="020B0609020204030204" pitchFamily="49" charset="0"/>
              </a:rPr>
              <a:t> </a:t>
            </a:r>
          </a:p>
          <a:p>
            <a:pPr defTabSz="931326" fontAlgn="base">
              <a:spcBef>
                <a:spcPct val="0"/>
              </a:spcBef>
              <a:spcAft>
                <a:spcPct val="0"/>
              </a:spcAft>
            </a:pPr>
            <a:r>
              <a:rPr lang="en-US" sz="1224" dirty="0">
                <a:solidFill>
                  <a:srgbClr val="494949"/>
                </a:solidFill>
                <a:latin typeface="Consolas" panose="020B0609020204030204" pitchFamily="49" charset="0"/>
                <a:ea typeface="Calibri" panose="020F0502020204030204" pitchFamily="34" charset="0"/>
                <a:cs typeface="Consolas" panose="020B0609020204030204" pitchFamily="49" charset="0"/>
              </a:rPr>
              <a:t>GRANT UNMASK to </a:t>
            </a:r>
            <a:r>
              <a:rPr lang="en-US" sz="1224" dirty="0">
                <a:solidFill>
                  <a:srgbClr val="008080"/>
                </a:solidFill>
                <a:latin typeface="Consolas" panose="020B0609020204030204" pitchFamily="49" charset="0"/>
                <a:ea typeface="Calibri" panose="020F0502020204030204" pitchFamily="34" charset="0"/>
                <a:cs typeface="Consolas" panose="020B0609020204030204" pitchFamily="49" charset="0"/>
              </a:rPr>
              <a:t>admin1</a:t>
            </a:r>
          </a:p>
        </p:txBody>
      </p:sp>
      <p:cxnSp>
        <p:nvCxnSpPr>
          <p:cNvPr id="45" name="Elbow Connector 44"/>
          <p:cNvCxnSpPr/>
          <p:nvPr/>
        </p:nvCxnSpPr>
        <p:spPr>
          <a:xfrm rot="16200000" flipV="1">
            <a:off x="13966640" y="3413594"/>
            <a:ext cx="986248" cy="1356794"/>
          </a:xfrm>
          <a:prstGeom prst="bentConnector2">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26231" y="5195574"/>
            <a:ext cx="2760992" cy="1034257"/>
          </a:xfrm>
          <a:prstGeom prst="rect">
            <a:avLst/>
          </a:prstGeom>
          <a:solidFill>
            <a:schemeClr val="bg1">
              <a:lumMod val="95000"/>
            </a:schemeClr>
          </a:solidFill>
          <a:ln w="38100">
            <a:solidFill>
              <a:srgbClr val="0072C6"/>
            </a:solidFill>
          </a:ln>
        </p:spPr>
        <p:txBody>
          <a:bodyPr wrap="square">
            <a:spAutoFit/>
          </a:bodyPr>
          <a:lstStyle>
            <a:defPPr>
              <a:defRPr lang="en-US"/>
            </a:defPPr>
            <a:lvl1pPr defTabSz="913154" fontAlgn="base">
              <a:spcBef>
                <a:spcPct val="0"/>
              </a:spcBef>
              <a:spcAft>
                <a:spcPct val="0"/>
              </a:spcAft>
              <a:defRPr sz="1200">
                <a:solidFill>
                  <a:srgbClr val="0000FF"/>
                </a:solidFill>
                <a:latin typeface="Consolas" panose="020B0609020204030204" pitchFamily="49" charset="0"/>
                <a:ea typeface="Calibri" panose="020F0502020204030204" pitchFamily="34" charset="0"/>
                <a:cs typeface="Consolas" panose="020B0609020204030204" pitchFamily="49" charset="0"/>
              </a:defRPr>
            </a:lvl1pPr>
          </a:lstStyle>
          <a:p>
            <a:pPr defTabSz="931326"/>
            <a:r>
              <a:rPr lang="en-US" sz="1224" dirty="0">
                <a:solidFill>
                  <a:srgbClr val="494949"/>
                </a:solidFill>
              </a:rPr>
              <a:t>SELECT [Name],</a:t>
            </a:r>
          </a:p>
          <a:p>
            <a:pPr defTabSz="931326"/>
            <a:r>
              <a:rPr lang="en-US" sz="1224" dirty="0">
                <a:solidFill>
                  <a:srgbClr val="494949"/>
                </a:solidFill>
              </a:rPr>
              <a:t>       [</a:t>
            </a:r>
            <a:r>
              <a:rPr lang="en-US" sz="1224" dirty="0" err="1">
                <a:solidFill>
                  <a:srgbClr val="494949"/>
                </a:solidFill>
              </a:rPr>
              <a:t>SocialSecurityNumber</a:t>
            </a:r>
            <a:r>
              <a:rPr lang="en-US" sz="1224" dirty="0">
                <a:solidFill>
                  <a:srgbClr val="494949"/>
                </a:solidFill>
              </a:rPr>
              <a:t>],</a:t>
            </a:r>
          </a:p>
          <a:p>
            <a:pPr defTabSz="931326"/>
            <a:r>
              <a:rPr lang="en-US" sz="1224" dirty="0">
                <a:solidFill>
                  <a:srgbClr val="494949"/>
                </a:solidFill>
              </a:rPr>
              <a:t>       [Email],</a:t>
            </a:r>
          </a:p>
          <a:p>
            <a:pPr defTabSz="931326"/>
            <a:r>
              <a:rPr lang="en-US" sz="1224" dirty="0">
                <a:solidFill>
                  <a:srgbClr val="494949"/>
                </a:solidFill>
              </a:rPr>
              <a:t>       [Salary]</a:t>
            </a:r>
          </a:p>
          <a:p>
            <a:pPr defTabSz="931326"/>
            <a:r>
              <a:rPr lang="en-US" sz="1224" dirty="0">
                <a:solidFill>
                  <a:srgbClr val="494949"/>
                </a:solidFill>
              </a:rPr>
              <a:t>FROM [Employee] </a:t>
            </a:r>
          </a:p>
        </p:txBody>
      </p:sp>
      <p:sp>
        <p:nvSpPr>
          <p:cNvPr id="42" name="TextBox 41"/>
          <p:cNvSpPr txBox="1"/>
          <p:nvPr/>
        </p:nvSpPr>
        <p:spPr>
          <a:xfrm>
            <a:off x="14065913" y="5475845"/>
            <a:ext cx="5374083" cy="505098"/>
          </a:xfrm>
          <a:prstGeom prst="rect">
            <a:avLst/>
          </a:prstGeom>
          <a:solidFill>
            <a:schemeClr val="tx1"/>
          </a:solidFill>
          <a:ln w="38100">
            <a:solidFill>
              <a:schemeClr val="tx2"/>
            </a:solidFill>
          </a:ln>
        </p:spPr>
        <p:txBody>
          <a:bodyPr wrap="square">
            <a:spAutoFit/>
          </a:bodyPr>
          <a:lstStyle>
            <a:defPPr>
              <a:defRPr lang="en-US"/>
            </a:defPPr>
            <a:lvl1pPr>
              <a:lnSpc>
                <a:spcPct val="107000"/>
              </a:lnSpc>
              <a:defRPr sz="1200">
                <a:solidFill>
                  <a:srgbClr val="0000FF"/>
                </a:solidFill>
                <a:latin typeface="Consolas" panose="020B0609020204030204" pitchFamily="49" charset="0"/>
                <a:ea typeface="Calibri" panose="020F0502020204030204" pitchFamily="34" charset="0"/>
                <a:cs typeface="Consolas" panose="020B0609020204030204" pitchFamily="49" charset="0"/>
              </a:defRPr>
            </a:lvl1pPr>
          </a:lstStyle>
          <a:p>
            <a:pPr defTabSz="931326" fontAlgn="base">
              <a:spcBef>
                <a:spcPct val="0"/>
              </a:spcBef>
              <a:spcAft>
                <a:spcPct val="0"/>
              </a:spcAft>
            </a:pPr>
            <a:r>
              <a:rPr lang="en-US" sz="1224" dirty="0"/>
              <a:t>SELECT</a:t>
            </a:r>
            <a:r>
              <a:rPr lang="en-US" sz="1224" dirty="0">
                <a:gradFill>
                  <a:gsLst>
                    <a:gs pos="2917">
                      <a:srgbClr val="000000"/>
                    </a:gs>
                    <a:gs pos="30000">
                      <a:srgbClr val="000000"/>
                    </a:gs>
                  </a:gsLst>
                  <a:lin ang="5400000" scaled="0"/>
                </a:gradFill>
              </a:rPr>
              <a:t> * </a:t>
            </a:r>
            <a:r>
              <a:rPr lang="en-US" sz="1224" dirty="0"/>
              <a:t>FROM</a:t>
            </a:r>
            <a:r>
              <a:rPr lang="en-US" sz="1224" dirty="0">
                <a:gradFill>
                  <a:gsLst>
                    <a:gs pos="2917">
                      <a:srgbClr val="000000"/>
                    </a:gs>
                    <a:gs pos="30000">
                      <a:srgbClr val="000000"/>
                    </a:gs>
                  </a:gsLst>
                  <a:lin ang="5400000" scaled="0"/>
                </a:gradFill>
              </a:rPr>
              <a:t> patients</a:t>
            </a:r>
          </a:p>
          <a:p>
            <a:pPr defTabSz="931326" fontAlgn="base">
              <a:spcBef>
                <a:spcPct val="0"/>
              </a:spcBef>
              <a:spcAft>
                <a:spcPct val="0"/>
              </a:spcAft>
            </a:pPr>
            <a:r>
              <a:rPr lang="en-US" sz="1224" dirty="0">
                <a:solidFill>
                  <a:prstClr val="black"/>
                </a:solidFill>
              </a:rPr>
              <a:t>   </a:t>
            </a:r>
            <a:r>
              <a:rPr lang="en-US" sz="1224" dirty="0"/>
              <a:t>SEMIJOIN APPLY </a:t>
            </a:r>
            <a:r>
              <a:rPr lang="en-US" sz="1224" dirty="0" err="1">
                <a:solidFill>
                  <a:srgbClr val="008080"/>
                </a:solidFill>
              </a:rPr>
              <a:t>dbo</a:t>
            </a:r>
            <a:r>
              <a:rPr lang="en-US" sz="1224" dirty="0" err="1">
                <a:solidFill>
                  <a:srgbClr val="808080"/>
                </a:solidFill>
              </a:rPr>
              <a:t>.</a:t>
            </a:r>
            <a:r>
              <a:rPr lang="en-US" sz="1224" dirty="0" err="1">
                <a:solidFill>
                  <a:srgbClr val="008080"/>
                </a:solidFill>
              </a:rPr>
              <a:t>fn_securitypredicate</a:t>
            </a:r>
            <a:r>
              <a:rPr lang="en-US" sz="1224" dirty="0">
                <a:solidFill>
                  <a:srgbClr val="808080"/>
                </a:solidFill>
              </a:rPr>
              <a:t>(</a:t>
            </a:r>
            <a:r>
              <a:rPr lang="en-US" sz="1224" dirty="0" err="1">
                <a:solidFill>
                  <a:srgbClr val="008080"/>
                </a:solidFill>
              </a:rPr>
              <a:t>patients</a:t>
            </a:r>
            <a:r>
              <a:rPr lang="en-US" sz="1224" dirty="0" err="1">
                <a:solidFill>
                  <a:srgbClr val="808080"/>
                </a:solidFill>
              </a:rPr>
              <a:t>.</a:t>
            </a:r>
            <a:r>
              <a:rPr lang="en-US" sz="1224" dirty="0" err="1">
                <a:solidFill>
                  <a:srgbClr val="008080"/>
                </a:solidFill>
              </a:rPr>
              <a:t>Wing</a:t>
            </a:r>
            <a:r>
              <a:rPr lang="en-US" sz="1224" dirty="0">
                <a:solidFill>
                  <a:srgbClr val="808080"/>
                </a:solidFill>
              </a:rPr>
              <a:t>);</a:t>
            </a:r>
          </a:p>
        </p:txBody>
      </p:sp>
      <p:sp>
        <p:nvSpPr>
          <p:cNvPr id="43" name="TextBox 42"/>
          <p:cNvSpPr txBox="1"/>
          <p:nvPr/>
        </p:nvSpPr>
        <p:spPr>
          <a:xfrm>
            <a:off x="14065913" y="2038885"/>
            <a:ext cx="5944086" cy="916079"/>
          </a:xfrm>
          <a:prstGeom prst="rect">
            <a:avLst/>
          </a:prstGeom>
          <a:solidFill>
            <a:schemeClr val="tx1"/>
          </a:solidFill>
          <a:ln w="38100">
            <a:solidFill>
              <a:schemeClr val="tx2"/>
            </a:solidFill>
          </a:ln>
        </p:spPr>
        <p:txBody>
          <a:bodyPr wrap="square">
            <a:spAutoFit/>
          </a:bodyPr>
          <a:lstStyle>
            <a:defPPr>
              <a:defRPr lang="en-US"/>
            </a:defPPr>
            <a:lvl1pPr>
              <a:lnSpc>
                <a:spcPct val="107000"/>
              </a:lnSpc>
              <a:defRPr sz="1200">
                <a:solidFill>
                  <a:srgbClr val="0000FF"/>
                </a:solidFill>
                <a:latin typeface="Consolas" panose="020B0609020204030204" pitchFamily="49" charset="0"/>
                <a:ea typeface="Calibri" panose="020F0502020204030204" pitchFamily="34" charset="0"/>
                <a:cs typeface="Consolas" panose="020B0609020204030204" pitchFamily="49" charset="0"/>
              </a:defRPr>
            </a:lvl1pPr>
          </a:lstStyle>
          <a:p>
            <a:pPr defTabSz="931326" fontAlgn="base">
              <a:spcBef>
                <a:spcPct val="0"/>
              </a:spcBef>
              <a:spcAft>
                <a:spcPct val="0"/>
              </a:spcAft>
            </a:pPr>
            <a:r>
              <a:rPr lang="en-US" sz="1224" dirty="0"/>
              <a:t>SELECT</a:t>
            </a:r>
            <a:r>
              <a:rPr lang="en-US" sz="1224" dirty="0">
                <a:solidFill>
                  <a:prstClr val="black"/>
                </a:solidFill>
              </a:rPr>
              <a:t> </a:t>
            </a:r>
            <a:r>
              <a:rPr lang="en-US" sz="1224" dirty="0">
                <a:solidFill>
                  <a:srgbClr val="008080"/>
                </a:solidFill>
              </a:rPr>
              <a:t>Patients</a:t>
            </a:r>
            <a:r>
              <a:rPr lang="en-US" sz="1224" dirty="0">
                <a:solidFill>
                  <a:srgbClr val="808080"/>
                </a:solidFill>
              </a:rPr>
              <a:t>.*</a:t>
            </a:r>
            <a:r>
              <a:rPr lang="en-US" sz="1224" dirty="0">
                <a:solidFill>
                  <a:prstClr val="black"/>
                </a:solidFill>
              </a:rPr>
              <a:t> </a:t>
            </a:r>
            <a:r>
              <a:rPr lang="en-US" sz="1224" dirty="0"/>
              <a:t>FROM</a:t>
            </a:r>
            <a:r>
              <a:rPr lang="en-US" sz="1224" dirty="0">
                <a:solidFill>
                  <a:prstClr val="black"/>
                </a:solidFill>
              </a:rPr>
              <a:t> </a:t>
            </a:r>
            <a:r>
              <a:rPr lang="en-US" sz="1224" dirty="0">
                <a:solidFill>
                  <a:srgbClr val="008080"/>
                </a:solidFill>
              </a:rPr>
              <a:t>Patients</a:t>
            </a:r>
            <a:r>
              <a:rPr lang="en-US" sz="1224" dirty="0">
                <a:solidFill>
                  <a:srgbClr val="808080"/>
                </a:solidFill>
              </a:rPr>
              <a:t>,</a:t>
            </a:r>
            <a:endParaRPr lang="en-US" sz="1224" dirty="0">
              <a:solidFill>
                <a:prstClr val="black"/>
              </a:solidFill>
            </a:endParaRPr>
          </a:p>
          <a:p>
            <a:pPr defTabSz="931326" fontAlgn="base">
              <a:spcBef>
                <a:spcPct val="0"/>
              </a:spcBef>
              <a:spcAft>
                <a:spcPct val="0"/>
              </a:spcAft>
            </a:pPr>
            <a:r>
              <a:rPr lang="en-US" sz="1224" dirty="0">
                <a:solidFill>
                  <a:prstClr val="black"/>
                </a:solidFill>
              </a:rPr>
              <a:t>   </a:t>
            </a:r>
            <a:r>
              <a:rPr lang="en-US" sz="1224" dirty="0" err="1">
                <a:solidFill>
                  <a:srgbClr val="008080"/>
                </a:solidFill>
              </a:rPr>
              <a:t>StaffDuties</a:t>
            </a:r>
            <a:r>
              <a:rPr lang="en-US" sz="1224" dirty="0">
                <a:solidFill>
                  <a:prstClr val="black"/>
                </a:solidFill>
              </a:rPr>
              <a:t> </a:t>
            </a:r>
            <a:r>
              <a:rPr lang="en-US" sz="1224" dirty="0">
                <a:solidFill>
                  <a:srgbClr val="008080"/>
                </a:solidFill>
              </a:rPr>
              <a:t>d</a:t>
            </a:r>
            <a:r>
              <a:rPr lang="en-US" sz="1224" dirty="0">
                <a:solidFill>
                  <a:prstClr val="black"/>
                </a:solidFill>
              </a:rPr>
              <a:t> </a:t>
            </a:r>
            <a:r>
              <a:rPr lang="en-US" sz="1224" dirty="0">
                <a:solidFill>
                  <a:srgbClr val="808080"/>
                </a:solidFill>
              </a:rPr>
              <a:t>INNER</a:t>
            </a:r>
            <a:r>
              <a:rPr lang="en-US" sz="1224" dirty="0">
                <a:solidFill>
                  <a:prstClr val="black"/>
                </a:solidFill>
              </a:rPr>
              <a:t> </a:t>
            </a:r>
            <a:r>
              <a:rPr lang="en-US" sz="1224" dirty="0">
                <a:solidFill>
                  <a:srgbClr val="808080"/>
                </a:solidFill>
              </a:rPr>
              <a:t>JOIN</a:t>
            </a:r>
            <a:r>
              <a:rPr lang="en-US" sz="1224" dirty="0">
                <a:solidFill>
                  <a:prstClr val="black"/>
                </a:solidFill>
              </a:rPr>
              <a:t> </a:t>
            </a:r>
            <a:r>
              <a:rPr lang="en-US" sz="1224" dirty="0">
                <a:solidFill>
                  <a:srgbClr val="008080"/>
                </a:solidFill>
              </a:rPr>
              <a:t>Employees</a:t>
            </a:r>
            <a:r>
              <a:rPr lang="en-US" sz="1224" dirty="0">
                <a:solidFill>
                  <a:prstClr val="black"/>
                </a:solidFill>
              </a:rPr>
              <a:t> </a:t>
            </a:r>
            <a:r>
              <a:rPr lang="en-US" sz="1224" dirty="0">
                <a:solidFill>
                  <a:srgbClr val="008080"/>
                </a:solidFill>
              </a:rPr>
              <a:t>e</a:t>
            </a:r>
            <a:r>
              <a:rPr lang="en-US" sz="1224" dirty="0">
                <a:solidFill>
                  <a:prstClr val="black"/>
                </a:solidFill>
              </a:rPr>
              <a:t> </a:t>
            </a:r>
            <a:r>
              <a:rPr lang="en-US" sz="1224" dirty="0"/>
              <a:t>ON </a:t>
            </a:r>
            <a:r>
              <a:rPr lang="en-US" sz="1224" dirty="0">
                <a:solidFill>
                  <a:srgbClr val="808080"/>
                </a:solidFill>
              </a:rPr>
              <a:t>(</a:t>
            </a:r>
            <a:r>
              <a:rPr lang="en-US" sz="1224" dirty="0" err="1">
                <a:solidFill>
                  <a:srgbClr val="008080"/>
                </a:solidFill>
              </a:rPr>
              <a:t>d</a:t>
            </a:r>
            <a:r>
              <a:rPr lang="en-US" sz="1224" dirty="0" err="1">
                <a:solidFill>
                  <a:srgbClr val="808080"/>
                </a:solidFill>
              </a:rPr>
              <a:t>.</a:t>
            </a:r>
            <a:r>
              <a:rPr lang="en-US" sz="1224" dirty="0" err="1">
                <a:solidFill>
                  <a:srgbClr val="008080"/>
                </a:solidFill>
              </a:rPr>
              <a:t>EmpId</a:t>
            </a:r>
            <a:r>
              <a:rPr lang="en-US" sz="1224" dirty="0">
                <a:solidFill>
                  <a:prstClr val="black"/>
                </a:solidFill>
              </a:rPr>
              <a:t> </a:t>
            </a:r>
            <a:r>
              <a:rPr lang="en-US" sz="1224" dirty="0">
                <a:solidFill>
                  <a:srgbClr val="808080"/>
                </a:solidFill>
              </a:rPr>
              <a:t>=</a:t>
            </a:r>
            <a:r>
              <a:rPr lang="en-US" sz="1224" dirty="0">
                <a:solidFill>
                  <a:prstClr val="black"/>
                </a:solidFill>
              </a:rPr>
              <a:t> </a:t>
            </a:r>
            <a:r>
              <a:rPr lang="en-US" sz="1224" dirty="0" err="1">
                <a:solidFill>
                  <a:srgbClr val="008080"/>
                </a:solidFill>
              </a:rPr>
              <a:t>e</a:t>
            </a:r>
            <a:r>
              <a:rPr lang="en-US" sz="1224" dirty="0" err="1">
                <a:solidFill>
                  <a:srgbClr val="808080"/>
                </a:solidFill>
              </a:rPr>
              <a:t>.</a:t>
            </a:r>
            <a:r>
              <a:rPr lang="en-US" sz="1224" dirty="0" err="1">
                <a:solidFill>
                  <a:srgbClr val="008080"/>
                </a:solidFill>
              </a:rPr>
              <a:t>EmpId</a:t>
            </a:r>
            <a:r>
              <a:rPr lang="en-US" sz="1224" dirty="0">
                <a:solidFill>
                  <a:srgbClr val="808080"/>
                </a:solidFill>
              </a:rPr>
              <a:t>)</a:t>
            </a:r>
            <a:r>
              <a:rPr lang="en-US" sz="1224" dirty="0">
                <a:solidFill>
                  <a:prstClr val="black"/>
                </a:solidFill>
              </a:rPr>
              <a:t> </a:t>
            </a:r>
          </a:p>
          <a:p>
            <a:pPr defTabSz="931326" fontAlgn="base">
              <a:spcBef>
                <a:spcPct val="0"/>
              </a:spcBef>
              <a:spcAft>
                <a:spcPct val="0"/>
              </a:spcAft>
            </a:pPr>
            <a:r>
              <a:rPr lang="en-US" sz="1224" dirty="0">
                <a:solidFill>
                  <a:prstClr val="black"/>
                </a:solidFill>
              </a:rPr>
              <a:t>   </a:t>
            </a:r>
            <a:r>
              <a:rPr lang="en-US" sz="1224" dirty="0"/>
              <a:t>WHERE</a:t>
            </a:r>
            <a:r>
              <a:rPr lang="en-US" sz="1224" dirty="0">
                <a:solidFill>
                  <a:prstClr val="black"/>
                </a:solidFill>
              </a:rPr>
              <a:t> </a:t>
            </a:r>
            <a:r>
              <a:rPr lang="en-US" sz="1224" dirty="0" err="1">
                <a:solidFill>
                  <a:srgbClr val="008080"/>
                </a:solidFill>
              </a:rPr>
              <a:t>e</a:t>
            </a:r>
            <a:r>
              <a:rPr lang="en-US" sz="1224" dirty="0" err="1">
                <a:solidFill>
                  <a:srgbClr val="808080"/>
                </a:solidFill>
              </a:rPr>
              <a:t>.</a:t>
            </a:r>
            <a:r>
              <a:rPr lang="en-US" sz="1224" dirty="0" err="1">
                <a:solidFill>
                  <a:srgbClr val="008080"/>
                </a:solidFill>
              </a:rPr>
              <a:t>UserSID</a:t>
            </a:r>
            <a:r>
              <a:rPr lang="en-US" sz="1224" dirty="0">
                <a:solidFill>
                  <a:prstClr val="black"/>
                </a:solidFill>
              </a:rPr>
              <a:t> </a:t>
            </a:r>
            <a:r>
              <a:rPr lang="en-US" sz="1224" dirty="0">
                <a:solidFill>
                  <a:srgbClr val="808080"/>
                </a:solidFill>
              </a:rPr>
              <a:t>=</a:t>
            </a:r>
            <a:r>
              <a:rPr lang="en-US" sz="1224" dirty="0">
                <a:solidFill>
                  <a:prstClr val="black"/>
                </a:solidFill>
              </a:rPr>
              <a:t> </a:t>
            </a:r>
            <a:r>
              <a:rPr lang="en-US" sz="1224" dirty="0">
                <a:solidFill>
                  <a:srgbClr val="FF00FF"/>
                </a:solidFill>
              </a:rPr>
              <a:t>SUSER_SID</a:t>
            </a:r>
            <a:r>
              <a:rPr lang="en-US" sz="1224" dirty="0">
                <a:solidFill>
                  <a:srgbClr val="808080"/>
                </a:solidFill>
              </a:rPr>
              <a:t>()</a:t>
            </a:r>
            <a:r>
              <a:rPr lang="en-US" sz="1224" dirty="0">
                <a:solidFill>
                  <a:prstClr val="black"/>
                </a:solidFill>
              </a:rPr>
              <a:t> </a:t>
            </a:r>
            <a:r>
              <a:rPr lang="en-US" sz="1224" dirty="0">
                <a:solidFill>
                  <a:srgbClr val="808080"/>
                </a:solidFill>
              </a:rPr>
              <a:t>AND</a:t>
            </a:r>
            <a:r>
              <a:rPr lang="en-US" sz="1224" dirty="0">
                <a:solidFill>
                  <a:prstClr val="black"/>
                </a:solidFill>
              </a:rPr>
              <a:t> </a:t>
            </a:r>
            <a:r>
              <a:rPr lang="en-US" sz="1224" dirty="0" err="1">
                <a:solidFill>
                  <a:srgbClr val="008080"/>
                </a:solidFill>
              </a:rPr>
              <a:t>Patients</a:t>
            </a:r>
            <a:r>
              <a:rPr lang="en-US" sz="1224" dirty="0" err="1">
                <a:solidFill>
                  <a:srgbClr val="808080"/>
                </a:solidFill>
              </a:rPr>
              <a:t>.</a:t>
            </a:r>
            <a:r>
              <a:rPr lang="en-US" sz="1224" dirty="0" err="1">
                <a:solidFill>
                  <a:srgbClr val="008080"/>
                </a:solidFill>
              </a:rPr>
              <a:t>wing</a:t>
            </a:r>
            <a:r>
              <a:rPr lang="en-US" sz="1224" dirty="0">
                <a:solidFill>
                  <a:prstClr val="black"/>
                </a:solidFill>
              </a:rPr>
              <a:t> </a:t>
            </a:r>
            <a:r>
              <a:rPr lang="en-US" sz="1224" dirty="0">
                <a:solidFill>
                  <a:srgbClr val="808080"/>
                </a:solidFill>
              </a:rPr>
              <a:t>=</a:t>
            </a:r>
            <a:r>
              <a:rPr lang="en-US" sz="1224" dirty="0">
                <a:solidFill>
                  <a:prstClr val="black"/>
                </a:solidFill>
              </a:rPr>
              <a:t> </a:t>
            </a:r>
            <a:r>
              <a:rPr lang="en-US" sz="1224" dirty="0" err="1">
                <a:solidFill>
                  <a:srgbClr val="008080"/>
                </a:solidFill>
              </a:rPr>
              <a:t>d</a:t>
            </a:r>
            <a:r>
              <a:rPr lang="en-US" sz="1224" dirty="0" err="1">
                <a:solidFill>
                  <a:srgbClr val="808080"/>
                </a:solidFill>
              </a:rPr>
              <a:t>.</a:t>
            </a:r>
            <a:r>
              <a:rPr lang="en-US" sz="1224" dirty="0" err="1">
                <a:solidFill>
                  <a:srgbClr val="008080"/>
                </a:solidFill>
              </a:rPr>
              <a:t>Wing</a:t>
            </a:r>
            <a:r>
              <a:rPr lang="en-US" sz="1224" dirty="0">
                <a:solidFill>
                  <a:srgbClr val="808080"/>
                </a:solidFill>
              </a:rPr>
              <a:t>;</a:t>
            </a:r>
          </a:p>
          <a:p>
            <a:pPr defTabSz="931326" fontAlgn="base">
              <a:spcBef>
                <a:spcPct val="0"/>
              </a:spcBef>
              <a:spcAft>
                <a:spcPct val="0"/>
              </a:spcAft>
            </a:pPr>
            <a:endParaRPr lang="en-US" sz="1224" dirty="0">
              <a:solidFill>
                <a:srgbClr val="808080"/>
              </a:solidFill>
            </a:endParaRPr>
          </a:p>
        </p:txBody>
      </p:sp>
      <p:pic>
        <p:nvPicPr>
          <p:cNvPr id="39" name="Picture 38"/>
          <p:cNvPicPr>
            <a:picLocks noChangeAspect="1"/>
          </p:cNvPicPr>
          <p:nvPr/>
        </p:nvPicPr>
        <p:blipFill>
          <a:blip r:embed="rId3"/>
          <a:stretch>
            <a:fillRect/>
          </a:stretch>
        </p:blipFill>
        <p:spPr>
          <a:xfrm>
            <a:off x="-593717" y="1702288"/>
            <a:ext cx="3481735" cy="3481735"/>
          </a:xfrm>
          <a:prstGeom prst="rect">
            <a:avLst/>
          </a:prstGeom>
        </p:spPr>
      </p:pic>
      <p:grpSp>
        <p:nvGrpSpPr>
          <p:cNvPr id="44" name="Group 43"/>
          <p:cNvGrpSpPr/>
          <p:nvPr/>
        </p:nvGrpSpPr>
        <p:grpSpPr>
          <a:xfrm>
            <a:off x="3453035" y="2404455"/>
            <a:ext cx="2190299" cy="2181533"/>
            <a:chOff x="5245102" y="4776156"/>
            <a:chExt cx="774462" cy="1042831"/>
          </a:xfrm>
          <a:solidFill>
            <a:schemeClr val="accent1"/>
          </a:solidFill>
        </p:grpSpPr>
        <p:sp>
          <p:nvSpPr>
            <p:cNvPr id="48" name="Flowchart: Magnetic Disk 47"/>
            <p:cNvSpPr/>
            <p:nvPr/>
          </p:nvSpPr>
          <p:spPr bwMode="auto">
            <a:xfrm>
              <a:off x="5245102" y="5353010"/>
              <a:ext cx="774462" cy="465977"/>
            </a:xfrm>
            <a:prstGeom prst="flowChartMagneticDisk">
              <a:avLst/>
            </a:prstGeom>
            <a:grpFill/>
            <a:ln w="38100" cmpd="sng">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756"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sp>
          <p:nvSpPr>
            <p:cNvPr id="49" name="Flowchart: Magnetic Disk 48"/>
            <p:cNvSpPr/>
            <p:nvPr/>
          </p:nvSpPr>
          <p:spPr bwMode="auto">
            <a:xfrm>
              <a:off x="5245102" y="5064583"/>
              <a:ext cx="774462" cy="465977"/>
            </a:xfrm>
            <a:prstGeom prst="flowChartMagneticDisk">
              <a:avLst/>
            </a:prstGeom>
            <a:grpFill/>
            <a:ln w="38100" cmpd="sng">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756"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sp>
          <p:nvSpPr>
            <p:cNvPr id="50" name="Flowchart: Magnetic Disk 49"/>
            <p:cNvSpPr/>
            <p:nvPr/>
          </p:nvSpPr>
          <p:spPr bwMode="auto">
            <a:xfrm>
              <a:off x="5245102" y="4776156"/>
              <a:ext cx="774462" cy="465977"/>
            </a:xfrm>
            <a:prstGeom prst="flowChartMagneticDisk">
              <a:avLst/>
            </a:prstGeom>
            <a:grpFill/>
            <a:ln w="38100" cmpd="sng">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10" rIns="0" bIns="46610" numCol="1" rtlCol="0" anchor="ctr" anchorCtr="0" compatLnSpc="1">
              <a:prstTxWarp prst="textNoShape">
                <a:avLst/>
              </a:prstTxWarp>
            </a:bodyPr>
            <a:lstStyle/>
            <a:p>
              <a:pPr algn="ctr" defTabSz="931756" fontAlgn="base">
                <a:spcBef>
                  <a:spcPct val="0"/>
                </a:spcBef>
                <a:spcAft>
                  <a:spcPct val="0"/>
                </a:spcAft>
              </a:pPr>
              <a:endParaRPr lang="en-US" sz="2000" dirty="0">
                <a:gradFill>
                  <a:gsLst>
                    <a:gs pos="0">
                      <a:srgbClr val="FFFFFF"/>
                    </a:gs>
                    <a:gs pos="100000">
                      <a:srgbClr val="FFFFFF"/>
                    </a:gs>
                  </a:gsLst>
                  <a:lin ang="5400000" scaled="0"/>
                </a:gradFill>
                <a:latin typeface="Segoe UI"/>
              </a:endParaRPr>
            </a:p>
          </p:txBody>
        </p:sp>
      </p:grpSp>
      <p:sp>
        <p:nvSpPr>
          <p:cNvPr id="12" name="Left-Right Arrow 11"/>
          <p:cNvSpPr/>
          <p:nvPr/>
        </p:nvSpPr>
        <p:spPr bwMode="auto">
          <a:xfrm>
            <a:off x="2092186" y="3249609"/>
            <a:ext cx="1215462" cy="484357"/>
          </a:xfrm>
          <a:prstGeom prst="leftRightArrow">
            <a:avLst/>
          </a:prstGeom>
          <a:solidFill>
            <a:schemeClr val="accent3"/>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algn="ctr" defTabSz="931756" fontAlgn="base">
              <a:lnSpc>
                <a:spcPct val="90000"/>
              </a:lnSpc>
              <a:spcBef>
                <a:spcPct val="0"/>
              </a:spcBef>
              <a:spcAft>
                <a:spcPct val="0"/>
              </a:spcAft>
            </a:pPr>
            <a:endParaRPr lang="en-US" sz="240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oup 15"/>
          <p:cNvGrpSpPr/>
          <p:nvPr/>
        </p:nvGrpSpPr>
        <p:grpSpPr>
          <a:xfrm>
            <a:off x="3813888" y="4735466"/>
            <a:ext cx="8246630" cy="1629953"/>
            <a:chOff x="3779549" y="4899092"/>
            <a:chExt cx="8251309" cy="1630877"/>
          </a:xfrm>
        </p:grpSpPr>
        <p:pic>
          <p:nvPicPr>
            <p:cNvPr id="52" name="Picture 51"/>
            <p:cNvPicPr>
              <a:picLocks noChangeAspect="1"/>
            </p:cNvPicPr>
            <p:nvPr/>
          </p:nvPicPr>
          <p:blipFill>
            <a:blip r:embed="rId4"/>
            <a:stretch>
              <a:fillRect/>
            </a:stretch>
          </p:blipFill>
          <p:spPr>
            <a:xfrm>
              <a:off x="7992258" y="5462498"/>
              <a:ext cx="4038600" cy="1067471"/>
            </a:xfrm>
            <a:prstGeom prst="rect">
              <a:avLst/>
            </a:prstGeom>
          </p:spPr>
        </p:pic>
        <p:sp>
          <p:nvSpPr>
            <p:cNvPr id="53" name="TextBox 52"/>
            <p:cNvSpPr txBox="1"/>
            <p:nvPr/>
          </p:nvSpPr>
          <p:spPr>
            <a:xfrm>
              <a:off x="8953717" y="4899092"/>
              <a:ext cx="2340470" cy="641435"/>
            </a:xfrm>
            <a:prstGeom prst="rect">
              <a:avLst/>
            </a:prstGeom>
            <a:noFill/>
          </p:spPr>
          <p:txBody>
            <a:bodyPr wrap="none" lIns="182750" tIns="146200" rIns="182750" bIns="146200" rtlCol="0">
              <a:spAutoFit/>
            </a:bodyPr>
            <a:lstStyle/>
            <a:p>
              <a:pPr defTabSz="931326" fontAlgn="base">
                <a:lnSpc>
                  <a:spcPct val="90000"/>
                </a:lnSpc>
                <a:spcBef>
                  <a:spcPct val="0"/>
                </a:spcBef>
                <a:spcAft>
                  <a:spcPts val="600"/>
                </a:spcAft>
              </a:pPr>
              <a:r>
                <a:rPr lang="en-US" sz="2448" dirty="0">
                  <a:solidFill>
                    <a:srgbClr val="494949"/>
                  </a:solidFill>
                  <a:latin typeface="Segoe UI"/>
                </a:rPr>
                <a:t>admin1 logon</a:t>
              </a:r>
            </a:p>
          </p:txBody>
        </p:sp>
        <p:sp>
          <p:nvSpPr>
            <p:cNvPr id="54" name="TextBox 53"/>
            <p:cNvSpPr txBox="1"/>
            <p:nvPr/>
          </p:nvSpPr>
          <p:spPr>
            <a:xfrm>
              <a:off x="4674003" y="4899092"/>
              <a:ext cx="2036203" cy="641435"/>
            </a:xfrm>
            <a:prstGeom prst="rect">
              <a:avLst/>
            </a:prstGeom>
            <a:noFill/>
          </p:spPr>
          <p:txBody>
            <a:bodyPr wrap="none" lIns="182750" tIns="146200" rIns="182750" bIns="146200" rtlCol="0">
              <a:spAutoFit/>
            </a:bodyPr>
            <a:lstStyle/>
            <a:p>
              <a:pPr defTabSz="931326" fontAlgn="base">
                <a:lnSpc>
                  <a:spcPct val="90000"/>
                </a:lnSpc>
                <a:spcBef>
                  <a:spcPct val="0"/>
                </a:spcBef>
                <a:spcAft>
                  <a:spcPts val="600"/>
                </a:spcAft>
              </a:pPr>
              <a:r>
                <a:rPr lang="en-US" sz="2448" dirty="0">
                  <a:solidFill>
                    <a:srgbClr val="494949"/>
                  </a:solidFill>
                  <a:latin typeface="Segoe UI"/>
                </a:rPr>
                <a:t>other logon</a:t>
              </a:r>
              <a:endParaRPr lang="en-US" sz="1395" dirty="0">
                <a:solidFill>
                  <a:srgbClr val="494949"/>
                </a:solidFill>
                <a:latin typeface="Segoe UI"/>
              </a:endParaRPr>
            </a:p>
          </p:txBody>
        </p:sp>
        <p:pic>
          <p:nvPicPr>
            <p:cNvPr id="15" name="Picture 14"/>
            <p:cNvPicPr>
              <a:picLocks noChangeAspect="1"/>
            </p:cNvPicPr>
            <p:nvPr/>
          </p:nvPicPr>
          <p:blipFill>
            <a:blip r:embed="rId5"/>
            <a:stretch>
              <a:fillRect/>
            </a:stretch>
          </p:blipFill>
          <p:spPr>
            <a:xfrm>
              <a:off x="3779549" y="5404909"/>
              <a:ext cx="3686175" cy="1123950"/>
            </a:xfrm>
            <a:prstGeom prst="rect">
              <a:avLst/>
            </a:prstGeom>
          </p:spPr>
        </p:pic>
      </p:grpSp>
      <p:grpSp>
        <p:nvGrpSpPr>
          <p:cNvPr id="4" name="Group 3"/>
          <p:cNvGrpSpPr/>
          <p:nvPr/>
        </p:nvGrpSpPr>
        <p:grpSpPr>
          <a:xfrm>
            <a:off x="10968830" y="2653054"/>
            <a:ext cx="1488510" cy="2029991"/>
            <a:chOff x="10753867" y="2601270"/>
            <a:chExt cx="1459456" cy="1990368"/>
          </a:xfrm>
        </p:grpSpPr>
        <p:sp>
          <p:nvSpPr>
            <p:cNvPr id="19" name="TextBox 18"/>
            <p:cNvSpPr txBox="1"/>
            <p:nvPr/>
          </p:nvSpPr>
          <p:spPr>
            <a:xfrm>
              <a:off x="10753867" y="3547389"/>
              <a:ext cx="1459456" cy="1044249"/>
            </a:xfrm>
            <a:prstGeom prst="rect">
              <a:avLst/>
            </a:prstGeom>
            <a:noFill/>
          </p:spPr>
          <p:txBody>
            <a:bodyPr wrap="none" lIns="182750" tIns="146200" rIns="182750" bIns="146200" rtlCol="0">
              <a:spAutoFit/>
            </a:bodyPr>
            <a:lstStyle/>
            <a:p>
              <a:pPr defTabSz="931326" fontAlgn="base">
                <a:lnSpc>
                  <a:spcPct val="90000"/>
                </a:lnSpc>
                <a:spcBef>
                  <a:spcPct val="0"/>
                </a:spcBef>
                <a:spcAft>
                  <a:spcPts val="600"/>
                </a:spcAft>
              </a:pPr>
              <a:r>
                <a:rPr lang="en-US" sz="2448" dirty="0">
                  <a:solidFill>
                    <a:srgbClr val="494949"/>
                  </a:solidFill>
                  <a:latin typeface="Segoe UI"/>
                </a:rPr>
                <a:t>Security</a:t>
              </a:r>
            </a:p>
            <a:p>
              <a:pPr defTabSz="931326" fontAlgn="base">
                <a:lnSpc>
                  <a:spcPct val="90000"/>
                </a:lnSpc>
                <a:spcBef>
                  <a:spcPct val="0"/>
                </a:spcBef>
                <a:spcAft>
                  <a:spcPts val="600"/>
                </a:spcAft>
              </a:pPr>
              <a:r>
                <a:rPr lang="en-US" sz="2448" dirty="0">
                  <a:solidFill>
                    <a:srgbClr val="494949"/>
                  </a:solidFill>
                  <a:latin typeface="Segoe UI"/>
                </a:rPr>
                <a:t> Officer </a:t>
              </a:r>
              <a:endParaRPr lang="en-US" sz="1395" dirty="0">
                <a:solidFill>
                  <a:srgbClr val="494949"/>
                </a:solidFill>
                <a:latin typeface="Segoe UI"/>
              </a:endParaRPr>
            </a:p>
          </p:txBody>
        </p:sp>
        <p:pic>
          <p:nvPicPr>
            <p:cNvPr id="3" name="Picture 2"/>
            <p:cNvPicPr>
              <a:picLocks noChangeAspect="1"/>
            </p:cNvPicPr>
            <p:nvPr/>
          </p:nvPicPr>
          <p:blipFill>
            <a:blip r:embed="rId6"/>
            <a:stretch>
              <a:fillRect/>
            </a:stretch>
          </p:blipFill>
          <p:spPr>
            <a:xfrm>
              <a:off x="11070102" y="2601270"/>
              <a:ext cx="762240" cy="935758"/>
            </a:xfrm>
            <a:prstGeom prst="rect">
              <a:avLst/>
            </a:prstGeom>
          </p:spPr>
        </p:pic>
      </p:grpSp>
      <p:sp>
        <p:nvSpPr>
          <p:cNvPr id="32" name="TextBox 31"/>
          <p:cNvSpPr txBox="1"/>
          <p:nvPr/>
        </p:nvSpPr>
        <p:spPr>
          <a:xfrm>
            <a:off x="274637" y="1162573"/>
            <a:ext cx="11270249" cy="879503"/>
          </a:xfrm>
          <a:prstGeom prst="rect">
            <a:avLst/>
          </a:prstGeom>
          <a:noFill/>
        </p:spPr>
        <p:txBody>
          <a:bodyPr wrap="square" rtlCol="0">
            <a:spAutoFit/>
          </a:bodyPr>
          <a:lstStyle/>
          <a:p>
            <a:pPr marL="466030" indent="-466030" defTabSz="950042" fontAlgn="base">
              <a:spcBef>
                <a:spcPct val="0"/>
              </a:spcBef>
              <a:spcAft>
                <a:spcPct val="0"/>
              </a:spcAft>
              <a:buFontTx/>
              <a:buAutoNum type="arabicParenR"/>
            </a:pPr>
            <a:r>
              <a:rPr lang="en-US" sz="2497" dirty="0">
                <a:solidFill>
                  <a:srgbClr val="494949"/>
                </a:solidFill>
                <a:latin typeface="Segoe UI Light"/>
              </a:rPr>
              <a:t>Security officer defines dynamic data masking policy in T-SQL over sensitive data in the Employee table</a:t>
            </a:r>
          </a:p>
        </p:txBody>
      </p:sp>
      <p:sp>
        <p:nvSpPr>
          <p:cNvPr id="33" name="TextBox 32"/>
          <p:cNvSpPr txBox="1"/>
          <p:nvPr/>
        </p:nvSpPr>
        <p:spPr>
          <a:xfrm>
            <a:off x="266456" y="1162166"/>
            <a:ext cx="11270249" cy="487761"/>
          </a:xfrm>
          <a:prstGeom prst="rect">
            <a:avLst/>
          </a:prstGeom>
          <a:noFill/>
        </p:spPr>
        <p:txBody>
          <a:bodyPr wrap="square" rtlCol="0">
            <a:spAutoFit/>
          </a:bodyPr>
          <a:lstStyle/>
          <a:p>
            <a:pPr marL="466298" indent="-466298" defTabSz="950042" fontAlgn="base">
              <a:spcBef>
                <a:spcPct val="0"/>
              </a:spcBef>
              <a:spcAft>
                <a:spcPct val="0"/>
              </a:spcAft>
            </a:pPr>
            <a:r>
              <a:rPr lang="en-US" sz="2497" dirty="0">
                <a:solidFill>
                  <a:srgbClr val="494949"/>
                </a:solidFill>
                <a:latin typeface="Segoe UI Light"/>
              </a:rPr>
              <a:t>2)	The app user selects from the Employee table</a:t>
            </a:r>
          </a:p>
        </p:txBody>
      </p:sp>
      <p:sp>
        <p:nvSpPr>
          <p:cNvPr id="36" name="TextBox 35"/>
          <p:cNvSpPr txBox="1"/>
          <p:nvPr/>
        </p:nvSpPr>
        <p:spPr>
          <a:xfrm>
            <a:off x="233532" y="1171447"/>
            <a:ext cx="11270249" cy="878015"/>
          </a:xfrm>
          <a:prstGeom prst="rect">
            <a:avLst/>
          </a:prstGeom>
          <a:noFill/>
        </p:spPr>
        <p:txBody>
          <a:bodyPr wrap="square" rtlCol="0">
            <a:spAutoFit/>
          </a:bodyPr>
          <a:lstStyle/>
          <a:p>
            <a:pPr marL="466298" indent="-466298" defTabSz="950042" fontAlgn="base">
              <a:spcBef>
                <a:spcPct val="0"/>
              </a:spcBef>
              <a:spcAft>
                <a:spcPct val="0"/>
              </a:spcAft>
            </a:pPr>
            <a:r>
              <a:rPr lang="en-US" sz="2497" dirty="0">
                <a:solidFill>
                  <a:srgbClr val="494949"/>
                </a:solidFill>
                <a:latin typeface="Segoe UI Light"/>
              </a:rPr>
              <a:t>3)	The dynamic data masking policy obfuscates the sensitive data in the </a:t>
            </a:r>
            <a:br>
              <a:rPr lang="en-US" sz="2497" dirty="0">
                <a:solidFill>
                  <a:srgbClr val="494949"/>
                </a:solidFill>
                <a:latin typeface="Segoe UI Light"/>
              </a:rPr>
            </a:br>
            <a:r>
              <a:rPr lang="en-US" sz="2497" dirty="0">
                <a:solidFill>
                  <a:srgbClr val="494949"/>
                </a:solidFill>
                <a:latin typeface="Segoe UI Light"/>
              </a:rPr>
              <a:t>query results </a:t>
            </a:r>
          </a:p>
        </p:txBody>
      </p:sp>
    </p:spTree>
    <p:extLst>
      <p:ext uri="{BB962C8B-B14F-4D97-AF65-F5344CB8AC3E}">
        <p14:creationId xmlns:p14="http://schemas.microsoft.com/office/powerpoint/2010/main" val="41376075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75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75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750"/>
                                        <p:tgtEl>
                                          <p:spTgt spid="45"/>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33"/>
                                        </p:tgtEl>
                                        <p:attrNameLst>
                                          <p:attrName>style.visibility</p:attrName>
                                        </p:attrNameLst>
                                      </p:cBhvr>
                                      <p:to>
                                        <p:strVal val="visible"/>
                                      </p:to>
                                    </p:set>
                                    <p:anim calcmode="lin" valueType="num">
                                      <p:cBhvr additive="base">
                                        <p:cTn id="21" dur="750" fill="hold"/>
                                        <p:tgtEl>
                                          <p:spTgt spid="33"/>
                                        </p:tgtEl>
                                        <p:attrNameLst>
                                          <p:attrName>ppt_x</p:attrName>
                                        </p:attrNameLst>
                                      </p:cBhvr>
                                      <p:tavLst>
                                        <p:tav tm="0">
                                          <p:val>
                                            <p:strVal val="0-#ppt_w/2"/>
                                          </p:val>
                                        </p:tav>
                                        <p:tav tm="100000">
                                          <p:val>
                                            <p:strVal val="#ppt_x"/>
                                          </p:val>
                                        </p:tav>
                                      </p:tavLst>
                                    </p:anim>
                                    <p:anim calcmode="lin" valueType="num">
                                      <p:cBhvr additive="base">
                                        <p:cTn id="22" dur="750" fill="hold"/>
                                        <p:tgtEl>
                                          <p:spTgt spid="33"/>
                                        </p:tgtEl>
                                        <p:attrNameLst>
                                          <p:attrName>ppt_y</p:attrName>
                                        </p:attrNameLst>
                                      </p:cBhvr>
                                      <p:tavLst>
                                        <p:tav tm="0">
                                          <p:val>
                                            <p:strVal val="#ppt_y"/>
                                          </p:val>
                                        </p:tav>
                                        <p:tav tm="100000">
                                          <p:val>
                                            <p:strVal val="#ppt_y"/>
                                          </p:val>
                                        </p:tav>
                                      </p:tavLst>
                                    </p:anim>
                                  </p:childTnLst>
                                </p:cTn>
                              </p:par>
                              <p:par>
                                <p:cTn id="23" presetID="10"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750"/>
                                        <p:tgtEl>
                                          <p:spTgt spid="35"/>
                                        </p:tgtEl>
                                      </p:cBhvr>
                                    </p:animEffect>
                                  </p:childTnLst>
                                </p:cTn>
                              </p:par>
                              <p:par>
                                <p:cTn id="26" presetID="42" presetClass="exit" presetSubtype="0" fill="hold" grpId="1" nodeType="withEffect">
                                  <p:stCondLst>
                                    <p:cond delay="0"/>
                                  </p:stCondLst>
                                  <p:childTnLst>
                                    <p:animEffect transition="out" filter="fade">
                                      <p:cBhvr>
                                        <p:cTn id="27" dur="1000"/>
                                        <p:tgtEl>
                                          <p:spTgt spid="32"/>
                                        </p:tgtEl>
                                      </p:cBhvr>
                                    </p:animEffect>
                                    <p:anim calcmode="lin" valueType="num">
                                      <p:cBhvr>
                                        <p:cTn id="28" dur="1000"/>
                                        <p:tgtEl>
                                          <p:spTgt spid="32"/>
                                        </p:tgtEl>
                                        <p:attrNameLst>
                                          <p:attrName>ppt_x</p:attrName>
                                        </p:attrNameLst>
                                      </p:cBhvr>
                                      <p:tavLst>
                                        <p:tav tm="0">
                                          <p:val>
                                            <p:strVal val="ppt_x"/>
                                          </p:val>
                                        </p:tav>
                                        <p:tav tm="100000">
                                          <p:val>
                                            <p:strVal val="ppt_x"/>
                                          </p:val>
                                        </p:tav>
                                      </p:tavLst>
                                    </p:anim>
                                    <p:anim calcmode="lin" valueType="num">
                                      <p:cBhvr>
                                        <p:cTn id="29" dur="1000"/>
                                        <p:tgtEl>
                                          <p:spTgt spid="32"/>
                                        </p:tgtEl>
                                        <p:attrNameLst>
                                          <p:attrName>ppt_y</p:attrName>
                                        </p:attrNameLst>
                                      </p:cBhvr>
                                      <p:tavLst>
                                        <p:tav tm="0">
                                          <p:val>
                                            <p:strVal val="ppt_y"/>
                                          </p:val>
                                        </p:tav>
                                        <p:tav tm="100000">
                                          <p:val>
                                            <p:strVal val="ppt_y+.1"/>
                                          </p:val>
                                        </p:tav>
                                      </p:tavLst>
                                    </p:anim>
                                    <p:set>
                                      <p:cBhvr>
                                        <p:cTn id="30" dur="1" fill="hold">
                                          <p:stCondLst>
                                            <p:cond delay="999"/>
                                          </p:stCondLst>
                                        </p:cTn>
                                        <p:tgtEl>
                                          <p:spTgt spid="32"/>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45"/>
                                        </p:tgtEl>
                                      </p:cBhvr>
                                    </p:animEffect>
                                    <p:set>
                                      <p:cBhvr>
                                        <p:cTn id="33" dur="1" fill="hold">
                                          <p:stCondLst>
                                            <p:cond delay="499"/>
                                          </p:stCondLst>
                                        </p:cTn>
                                        <p:tgtEl>
                                          <p:spTgt spid="45"/>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2"/>
                                        </p:tgtEl>
                                        <p:attrNameLst>
                                          <p:attrName>style.visibility</p:attrName>
                                        </p:attrNameLst>
                                      </p:cBhvr>
                                      <p:to>
                                        <p:strVal val="visible"/>
                                      </p:to>
                                    </p:set>
                                    <p:animEffect transition="in" filter="fade">
                                      <p:cBhvr>
                                        <p:cTn id="38" dur="750"/>
                                        <p:tgtEl>
                                          <p:spTgt spid="42"/>
                                        </p:tgtEl>
                                      </p:cBhvr>
                                    </p:animEffect>
                                  </p:childTnLst>
                                </p:cTn>
                              </p:par>
                              <p:par>
                                <p:cTn id="39" presetID="2" presetClass="entr" presetSubtype="8"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 calcmode="lin" valueType="num">
                                      <p:cBhvr additive="base">
                                        <p:cTn id="41" dur="750" fill="hold"/>
                                        <p:tgtEl>
                                          <p:spTgt spid="36"/>
                                        </p:tgtEl>
                                        <p:attrNameLst>
                                          <p:attrName>ppt_x</p:attrName>
                                        </p:attrNameLst>
                                      </p:cBhvr>
                                      <p:tavLst>
                                        <p:tav tm="0">
                                          <p:val>
                                            <p:strVal val="0-#ppt_w/2"/>
                                          </p:val>
                                        </p:tav>
                                        <p:tav tm="100000">
                                          <p:val>
                                            <p:strVal val="#ppt_x"/>
                                          </p:val>
                                        </p:tav>
                                      </p:tavLst>
                                    </p:anim>
                                    <p:anim calcmode="lin" valueType="num">
                                      <p:cBhvr additive="base">
                                        <p:cTn id="42" dur="750" fill="hold"/>
                                        <p:tgtEl>
                                          <p:spTgt spid="36"/>
                                        </p:tgtEl>
                                        <p:attrNameLst>
                                          <p:attrName>ppt_y</p:attrName>
                                        </p:attrNameLst>
                                      </p:cBhvr>
                                      <p:tavLst>
                                        <p:tav tm="0">
                                          <p:val>
                                            <p:strVal val="#ppt_y"/>
                                          </p:val>
                                        </p:tav>
                                        <p:tav tm="100000">
                                          <p:val>
                                            <p:strVal val="#ppt_y"/>
                                          </p:val>
                                        </p:tav>
                                      </p:tavLst>
                                    </p:anim>
                                  </p:childTnLst>
                                </p:cTn>
                              </p:par>
                              <p:par>
                                <p:cTn id="43" presetID="42" presetClass="exit" presetSubtype="0" fill="hold" grpId="1" nodeType="withEffect">
                                  <p:stCondLst>
                                    <p:cond delay="0"/>
                                  </p:stCondLst>
                                  <p:childTnLst>
                                    <p:animEffect transition="out" filter="fade">
                                      <p:cBhvr>
                                        <p:cTn id="44" dur="1000"/>
                                        <p:tgtEl>
                                          <p:spTgt spid="33"/>
                                        </p:tgtEl>
                                      </p:cBhvr>
                                    </p:animEffect>
                                    <p:anim calcmode="lin" valueType="num">
                                      <p:cBhvr>
                                        <p:cTn id="45" dur="1000"/>
                                        <p:tgtEl>
                                          <p:spTgt spid="33"/>
                                        </p:tgtEl>
                                        <p:attrNameLst>
                                          <p:attrName>ppt_x</p:attrName>
                                        </p:attrNameLst>
                                      </p:cBhvr>
                                      <p:tavLst>
                                        <p:tav tm="0">
                                          <p:val>
                                            <p:strVal val="ppt_x"/>
                                          </p:val>
                                        </p:tav>
                                        <p:tav tm="100000">
                                          <p:val>
                                            <p:strVal val="ppt_x"/>
                                          </p:val>
                                        </p:tav>
                                      </p:tavLst>
                                    </p:anim>
                                    <p:anim calcmode="lin" valueType="num">
                                      <p:cBhvr>
                                        <p:cTn id="46" dur="1000"/>
                                        <p:tgtEl>
                                          <p:spTgt spid="33"/>
                                        </p:tgtEl>
                                        <p:attrNameLst>
                                          <p:attrName>ppt_y</p:attrName>
                                        </p:attrNameLst>
                                      </p:cBhvr>
                                      <p:tavLst>
                                        <p:tav tm="0">
                                          <p:val>
                                            <p:strVal val="ppt_y"/>
                                          </p:val>
                                        </p:tav>
                                        <p:tav tm="100000">
                                          <p:val>
                                            <p:strVal val="ppt_y+.1"/>
                                          </p:val>
                                        </p:tav>
                                      </p:tavLst>
                                    </p:anim>
                                    <p:set>
                                      <p:cBhvr>
                                        <p:cTn id="47" dur="1" fill="hold">
                                          <p:stCondLst>
                                            <p:cond delay="999"/>
                                          </p:stCondLst>
                                        </p:cTn>
                                        <p:tgtEl>
                                          <p:spTgt spid="33"/>
                                        </p:tgtEl>
                                        <p:attrNameLst>
                                          <p:attrName>style.visibility</p:attrName>
                                        </p:attrNameLst>
                                      </p:cBhvr>
                                      <p:to>
                                        <p:strVal val="hidden"/>
                                      </p:to>
                                    </p:set>
                                  </p:childTnLst>
                                </p:cTn>
                              </p:par>
                            </p:childTnLst>
                          </p:cTn>
                        </p:par>
                        <p:par>
                          <p:cTn id="48" fill="hold">
                            <p:stCondLst>
                              <p:cond delay="1000"/>
                            </p:stCondLst>
                            <p:childTnLst>
                              <p:par>
                                <p:cTn id="49" presetID="10" presetClass="entr" presetSubtype="0" fill="hold" grpId="0" nodeType="afterEffect">
                                  <p:stCondLst>
                                    <p:cond delay="0"/>
                                  </p:stCondLst>
                                  <p:childTnLst>
                                    <p:set>
                                      <p:cBhvr>
                                        <p:cTn id="50" dur="1" fill="hold">
                                          <p:stCondLst>
                                            <p:cond delay="0"/>
                                          </p:stCondLst>
                                        </p:cTn>
                                        <p:tgtEl>
                                          <p:spTgt spid="43"/>
                                        </p:tgtEl>
                                        <p:attrNameLst>
                                          <p:attrName>style.visibility</p:attrName>
                                        </p:attrNameLst>
                                      </p:cBhvr>
                                      <p:to>
                                        <p:strVal val="visible"/>
                                      </p:to>
                                    </p:set>
                                    <p:animEffect transition="in" filter="fade">
                                      <p:cBhvr>
                                        <p:cTn id="51" dur="750"/>
                                        <p:tgtEl>
                                          <p:spTgt spid="43"/>
                                        </p:tgtEl>
                                      </p:cBhvr>
                                    </p:animEffect>
                                  </p:childTnLst>
                                </p:cTn>
                              </p:par>
                              <p:par>
                                <p:cTn id="52" presetID="10" presetClass="entr" presetSubtype="0" fill="hold" nodeType="withEffect">
                                  <p:stCondLst>
                                    <p:cond delay="0"/>
                                  </p:stCondLst>
                                  <p:childTnLst>
                                    <p:set>
                                      <p:cBhvr>
                                        <p:cTn id="53" dur="1" fill="hold">
                                          <p:stCondLst>
                                            <p:cond delay="0"/>
                                          </p:stCondLst>
                                        </p:cTn>
                                        <p:tgtEl>
                                          <p:spTgt spid="16"/>
                                        </p:tgtEl>
                                        <p:attrNameLst>
                                          <p:attrName>style.visibility</p:attrName>
                                        </p:attrNameLst>
                                      </p:cBhvr>
                                      <p:to>
                                        <p:strVal val="visible"/>
                                      </p:to>
                                    </p:set>
                                    <p:animEffect transition="in" filter="fade">
                                      <p:cBhvr>
                                        <p:cTn id="5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5" grpId="0" animBg="1"/>
      <p:bldP spid="42" grpId="0" animBg="1"/>
      <p:bldP spid="43" grpId="0" animBg="1"/>
      <p:bldP spid="32" grpId="0"/>
      <p:bldP spid="32" grpId="1"/>
      <p:bldP spid="33" grpId="0"/>
      <p:bldP spid="33" grpId="1"/>
      <p:bldP spid="3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p:cNvSpPr>
            <a:spLocks noGrp="1"/>
          </p:cNvSpPr>
          <p:nvPr>
            <p:ph type="body" sz="quarter" idx="11"/>
          </p:nvPr>
        </p:nvSpPr>
        <p:spPr>
          <a:xfrm>
            <a:off x="5514693" y="1377431"/>
            <a:ext cx="6479138" cy="4774479"/>
          </a:xfrm>
        </p:spPr>
        <p:txBody>
          <a:bodyPr vert="horz" wrap="square" lIns="93260" tIns="146304" rIns="93260" bIns="146304" rtlCol="0">
            <a:noAutofit/>
          </a:bodyPr>
          <a:lstStyle/>
          <a:p>
            <a:pPr marL="9186" lvl="1">
              <a:lnSpc>
                <a:spcPct val="100000"/>
              </a:lnSpc>
              <a:spcBef>
                <a:spcPts val="1224"/>
              </a:spcBef>
            </a:pPr>
            <a:r>
              <a:rPr lang="en-US" sz="2652" dirty="0">
                <a:solidFill>
                  <a:srgbClr val="0072C6"/>
                </a:solidFill>
                <a:latin typeface="Segoe UI Light" pitchFamily="34" charset="0"/>
              </a:rPr>
              <a:t>Existing Application queries will </a:t>
            </a:r>
            <a:br>
              <a:rPr lang="en-US" sz="2652" dirty="0">
                <a:solidFill>
                  <a:srgbClr val="0072C6"/>
                </a:solidFill>
                <a:latin typeface="Segoe UI Light" pitchFamily="34" charset="0"/>
              </a:rPr>
            </a:br>
            <a:r>
              <a:rPr lang="en-US" sz="2652" dirty="0">
                <a:solidFill>
                  <a:srgbClr val="0072C6"/>
                </a:solidFill>
                <a:latin typeface="Segoe UI Light" pitchFamily="34" charset="0"/>
              </a:rPr>
              <a:t>not be affected </a:t>
            </a:r>
          </a:p>
          <a:p>
            <a:pPr marL="9186" lvl="1">
              <a:spcBef>
                <a:spcPts val="1224"/>
              </a:spcBef>
            </a:pPr>
            <a:r>
              <a:rPr lang="en-US" dirty="0"/>
              <a:t>The sensitive data is been masked in the result set of a </a:t>
            </a:r>
            <a:r>
              <a:rPr lang="en-US" dirty="0" smtClean="0"/>
              <a:t>query</a:t>
            </a:r>
            <a:endParaRPr lang="en-US" dirty="0"/>
          </a:p>
          <a:p>
            <a:pPr marL="9186" lvl="1">
              <a:spcBef>
                <a:spcPts val="1224"/>
              </a:spcBef>
            </a:pPr>
            <a:r>
              <a:rPr lang="en-US" dirty="0"/>
              <a:t>An option to restrict masking policy is available to limit developers with direct </a:t>
            </a:r>
            <a:r>
              <a:rPr lang="en-US" dirty="0" smtClean="0"/>
              <a:t>access</a:t>
            </a:r>
            <a:endParaRPr lang="en-US" dirty="0"/>
          </a:p>
          <a:p>
            <a:pPr marL="9186" lvl="1">
              <a:lnSpc>
                <a:spcPct val="100000"/>
              </a:lnSpc>
              <a:spcBef>
                <a:spcPts val="1836"/>
              </a:spcBef>
            </a:pPr>
            <a:r>
              <a:rPr lang="en-US" sz="2652" dirty="0">
                <a:solidFill>
                  <a:srgbClr val="0072C6"/>
                </a:solidFill>
                <a:latin typeface="Segoe UI Light" pitchFamily="34" charset="0"/>
              </a:rPr>
              <a:t>Complimentary to other security </a:t>
            </a:r>
            <a:br>
              <a:rPr lang="en-US" sz="2652" dirty="0">
                <a:solidFill>
                  <a:srgbClr val="0072C6"/>
                </a:solidFill>
                <a:latin typeface="Segoe UI Light" pitchFamily="34" charset="0"/>
              </a:rPr>
            </a:br>
            <a:r>
              <a:rPr lang="en-US" sz="2652" dirty="0">
                <a:solidFill>
                  <a:srgbClr val="0072C6"/>
                </a:solidFill>
                <a:latin typeface="Segoe UI Light" pitchFamily="34" charset="0"/>
              </a:rPr>
              <a:t>features that protect sensitive data </a:t>
            </a:r>
          </a:p>
          <a:p>
            <a:pPr marL="9186" lvl="1">
              <a:spcBef>
                <a:spcPts val="1224"/>
              </a:spcBef>
            </a:pPr>
            <a:r>
              <a:rPr lang="en-US" dirty="0"/>
              <a:t>Limit access by setting firewall rules and user roles with minimal </a:t>
            </a:r>
            <a:r>
              <a:rPr lang="en-US" dirty="0" smtClean="0"/>
              <a:t>permissions</a:t>
            </a:r>
            <a:endParaRPr lang="en-US" dirty="0"/>
          </a:p>
          <a:p>
            <a:pPr marL="9186" lvl="1">
              <a:spcBef>
                <a:spcPts val="1224"/>
              </a:spcBef>
            </a:pPr>
            <a:r>
              <a:rPr lang="en-US" dirty="0"/>
              <a:t>Encrypt sensitive data at </a:t>
            </a:r>
            <a:r>
              <a:rPr lang="en-US" dirty="0" smtClean="0"/>
              <a:t>rest</a:t>
            </a:r>
            <a:endParaRPr lang="en-US" dirty="0"/>
          </a:p>
          <a:p>
            <a:pPr marL="9186" lvl="1">
              <a:spcBef>
                <a:spcPts val="1224"/>
              </a:spcBef>
            </a:pPr>
            <a:r>
              <a:rPr lang="en-US" dirty="0"/>
              <a:t>Use auditing for tracking discrepancies and anomalies </a:t>
            </a:r>
            <a:r>
              <a:rPr lang="en-US" dirty="0" smtClean="0"/>
              <a:t>activities</a:t>
            </a:r>
            <a:endParaRPr lang="en-US" dirty="0"/>
          </a:p>
        </p:txBody>
      </p:sp>
      <p:sp>
        <p:nvSpPr>
          <p:cNvPr id="16" name="Title 1"/>
          <p:cNvSpPr txBox="1">
            <a:spLocks/>
          </p:cNvSpPr>
          <p:nvPr/>
        </p:nvSpPr>
        <p:spPr>
          <a:xfrm>
            <a:off x="365760" y="365760"/>
            <a:ext cx="11885512" cy="1097302"/>
          </a:xfrm>
          <a:prstGeom prst="rect">
            <a:avLst/>
          </a:prstGeom>
        </p:spPr>
        <p:txBody>
          <a:bodyPr vert="horz" wrap="square" lIns="91440" tIns="93260" rIns="91440" bIns="93260" rtlCol="0" anchor="t">
            <a:noAutofit/>
          </a:bodyPr>
          <a:lstStyle>
            <a:lvl1pPr algn="l" defTabSz="914367" rtl="0" eaLnBrk="1" latinLnBrk="0" hangingPunct="1">
              <a:lnSpc>
                <a:spcPts val="6176"/>
              </a:lnSpc>
              <a:spcBef>
                <a:spcPct val="0"/>
              </a:spcBef>
              <a:buNone/>
              <a:defRPr lang="en-US" sz="4400" b="0" kern="1200" cap="none" spc="-100" baseline="0">
                <a:ln w="3175">
                  <a:noFill/>
                </a:ln>
                <a:solidFill>
                  <a:schemeClr val="tx1"/>
                </a:solidFill>
                <a:effectLst/>
                <a:latin typeface="+mj-lt"/>
                <a:ea typeface="+mn-ea"/>
                <a:cs typeface="Segoe UI" pitchFamily="34" charset="0"/>
              </a:defRPr>
            </a:lvl1pPr>
          </a:lstStyle>
          <a:p>
            <a:pPr defTabSz="932563">
              <a:lnSpc>
                <a:spcPts val="6299"/>
              </a:lnSpc>
            </a:pPr>
            <a:r>
              <a:rPr lang="en-US" sz="4800" spc="-102" dirty="0">
                <a:solidFill>
                  <a:srgbClr val="0072C6"/>
                </a:solidFill>
                <a:latin typeface="Segoe UI Light"/>
              </a:rPr>
              <a:t>Minimal Impact on Applications</a:t>
            </a:r>
          </a:p>
        </p:txBody>
      </p:sp>
      <p:pic>
        <p:nvPicPr>
          <p:cNvPr id="15" name="Picture 3" descr="image001"/>
          <p:cNvPicPr>
            <a:picLocks noGrp="1" noChangeAspect="1" noChangeArrowheads="1"/>
          </p:cNvPicPr>
          <p:nvPr>
            <p:ph type="pic" sz="quarter" idx="12"/>
          </p:nvPr>
        </p:nvPicPr>
        <p:blipFill>
          <a:blip r:embed="rId3">
            <a:extLst>
              <a:ext uri="{28A0092B-C50C-407E-A947-70E740481C1C}">
                <a14:useLocalDpi xmlns:a14="http://schemas.microsoft.com/office/drawing/2010/main" val="0"/>
              </a:ext>
            </a:extLst>
          </a:blip>
          <a:stretch>
            <a:fillRect/>
          </a:stretch>
        </p:blipFill>
        <p:spPr bwMode="auto">
          <a:xfrm>
            <a:off x="418645" y="1571703"/>
            <a:ext cx="4672502" cy="4580206"/>
          </a:xfrm>
          <a:prstGeom prst="rect">
            <a:avLst/>
          </a:prstGeom>
          <a:noFill/>
          <a:ln w="9525">
            <a:solidFill>
              <a:schemeClr val="bg2"/>
            </a:solidFill>
            <a:miter lim="800000"/>
            <a:headEnd/>
            <a:tailEnd/>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29307524"/>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237" y="3192462"/>
            <a:ext cx="11704320" cy="822960"/>
          </a:xfrm>
        </p:spPr>
        <p:txBody>
          <a:bodyPr/>
          <a:lstStyle/>
          <a:p>
            <a:r>
              <a:rPr lang="en-US" dirty="0" smtClean="0"/>
              <a:t>Demo</a:t>
            </a:r>
            <a:endParaRPr lang="en-US" dirty="0"/>
          </a:p>
        </p:txBody>
      </p:sp>
      <p:sp>
        <p:nvSpPr>
          <p:cNvPr id="3" name="Text Placeholder 2"/>
          <p:cNvSpPr>
            <a:spLocks noGrp="1"/>
          </p:cNvSpPr>
          <p:nvPr>
            <p:ph type="body" sz="quarter" idx="10"/>
          </p:nvPr>
        </p:nvSpPr>
        <p:spPr>
          <a:xfrm>
            <a:off x="503237" y="4015422"/>
            <a:ext cx="11704320" cy="822960"/>
          </a:xfrm>
        </p:spPr>
        <p:txBody>
          <a:bodyPr/>
          <a:lstStyle/>
          <a:p>
            <a:r>
              <a:rPr lang="en-US" sz="2400" dirty="0" smtClean="0"/>
              <a:t>Dynamic Data masking</a:t>
            </a:r>
            <a:endParaRPr lang="en-US" sz="2400" dirty="0"/>
          </a:p>
        </p:txBody>
      </p:sp>
      <p:pic>
        <p:nvPicPr>
          <p:cNvPr id="14" name="Picture 13"/>
          <p:cNvPicPr>
            <a:picLocks noChangeAspect="1"/>
          </p:cNvPicPr>
          <p:nvPr/>
        </p:nvPicPr>
        <p:blipFill>
          <a:blip r:embed="rId2"/>
          <a:stretch>
            <a:fillRect/>
          </a:stretch>
        </p:blipFill>
        <p:spPr>
          <a:xfrm>
            <a:off x="7361237" y="2419509"/>
            <a:ext cx="3728162" cy="3847782"/>
          </a:xfrm>
          <a:prstGeom prst="rect">
            <a:avLst/>
          </a:prstGeom>
        </p:spPr>
      </p:pic>
    </p:spTree>
    <p:extLst>
      <p:ext uri="{BB962C8B-B14F-4D97-AF65-F5344CB8AC3E}">
        <p14:creationId xmlns:p14="http://schemas.microsoft.com/office/powerpoint/2010/main" val="149706550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Content Placeholder 1"/>
          <p:cNvSpPr txBox="1">
            <a:spLocks/>
          </p:cNvSpPr>
          <p:nvPr/>
        </p:nvSpPr>
        <p:spPr>
          <a:xfrm>
            <a:off x="350837" y="2278062"/>
            <a:ext cx="6375820" cy="1143000"/>
          </a:xfrm>
          <a:prstGeom prst="rect">
            <a:avLst/>
          </a:prstGeom>
        </p:spPr>
        <p:txBody>
          <a:bodyPr lIns="93260" tIns="126817" rIns="253634" bIns="126817"/>
          <a:lstStyle>
            <a:lvl1pPr marL="342886" indent="-342886" algn="l" defTabSz="457181" rtl="0" eaLnBrk="1" latinLnBrk="0" hangingPunct="1">
              <a:spcBef>
                <a:spcPts val="1000"/>
              </a:spcBef>
              <a:buFont typeface="Arial"/>
              <a:buChar char="•"/>
              <a:defRPr sz="1800" kern="1200">
                <a:solidFill>
                  <a:srgbClr val="FFFFFF"/>
                </a:solidFill>
                <a:latin typeface="Segoe UI"/>
                <a:ea typeface="+mn-ea"/>
                <a:cs typeface="Segoe UI"/>
              </a:defRPr>
            </a:lvl1pPr>
            <a:lvl2pPr marL="742919" indent="-285738" algn="l" defTabSz="457181" rtl="0" eaLnBrk="1" latinLnBrk="0" hangingPunct="1">
              <a:spcBef>
                <a:spcPts val="1000"/>
              </a:spcBef>
              <a:buFont typeface="Arial"/>
              <a:buChar char="–"/>
              <a:defRPr sz="1600" kern="1200">
                <a:solidFill>
                  <a:srgbClr val="FFFFFF"/>
                </a:solidFill>
                <a:latin typeface="Segoe UI"/>
                <a:ea typeface="+mn-ea"/>
                <a:cs typeface="Segoe UI"/>
              </a:defRPr>
            </a:lvl2pPr>
            <a:lvl3pPr marL="1142952" indent="-228591" algn="l" defTabSz="457181" rtl="0" eaLnBrk="1" latinLnBrk="0" hangingPunct="1">
              <a:spcBef>
                <a:spcPts val="1000"/>
              </a:spcBef>
              <a:buFont typeface="Arial"/>
              <a:buChar char="•"/>
              <a:defRPr sz="1400" kern="1200">
                <a:solidFill>
                  <a:srgbClr val="FFFFFF"/>
                </a:solidFill>
                <a:latin typeface="Segoe UI"/>
                <a:ea typeface="+mn-ea"/>
                <a:cs typeface="Segoe UI"/>
              </a:defRPr>
            </a:lvl3pPr>
            <a:lvl4pPr marL="1600134" indent="-228591" algn="l" defTabSz="457181" rtl="0" eaLnBrk="1" latinLnBrk="0" hangingPunct="1">
              <a:spcBef>
                <a:spcPts val="1000"/>
              </a:spcBef>
              <a:buFont typeface="Arial"/>
              <a:buChar char="–"/>
              <a:defRPr sz="1200" kern="1200">
                <a:solidFill>
                  <a:srgbClr val="FFFFFF"/>
                </a:solidFill>
                <a:latin typeface="Segoe UI"/>
                <a:ea typeface="+mn-ea"/>
                <a:cs typeface="Segoe UI"/>
              </a:defRPr>
            </a:lvl4pPr>
            <a:lvl5pPr marL="2057314" indent="-228591" algn="l" defTabSz="457181" rtl="0" eaLnBrk="1" latinLnBrk="0" hangingPunct="1">
              <a:spcBef>
                <a:spcPts val="1000"/>
              </a:spcBef>
              <a:buFont typeface="Arial"/>
              <a:buChar char="»"/>
              <a:defRPr sz="1000" kern="1200">
                <a:solidFill>
                  <a:srgbClr val="FFFFFF"/>
                </a:solidFill>
                <a:latin typeface="Segoe UI"/>
                <a:ea typeface="+mn-ea"/>
                <a:cs typeface="Segoe UI"/>
              </a:defRPr>
            </a:lvl5pPr>
            <a:lvl6pPr marL="2514495" indent="-228591" algn="l" defTabSz="457181" rtl="0" eaLnBrk="1" latinLnBrk="0" hangingPunct="1">
              <a:spcBef>
                <a:spcPct val="20000"/>
              </a:spcBef>
              <a:buFont typeface="Arial"/>
              <a:buChar char="•"/>
              <a:defRPr sz="2000" kern="1200">
                <a:solidFill>
                  <a:schemeClr val="tx1"/>
                </a:solidFill>
                <a:latin typeface="+mn-lt"/>
                <a:ea typeface="+mn-ea"/>
                <a:cs typeface="+mn-cs"/>
              </a:defRPr>
            </a:lvl6pPr>
            <a:lvl7pPr marL="2971676" indent="-228591" algn="l" defTabSz="457181" rtl="0" eaLnBrk="1" latinLnBrk="0" hangingPunct="1">
              <a:spcBef>
                <a:spcPct val="20000"/>
              </a:spcBef>
              <a:buFont typeface="Arial"/>
              <a:buChar char="•"/>
              <a:defRPr sz="2000" kern="1200">
                <a:solidFill>
                  <a:schemeClr val="tx1"/>
                </a:solidFill>
                <a:latin typeface="+mn-lt"/>
                <a:ea typeface="+mn-ea"/>
                <a:cs typeface="+mn-cs"/>
              </a:defRPr>
            </a:lvl7pPr>
            <a:lvl8pPr marL="3428857" indent="-228591" algn="l" defTabSz="457181" rtl="0" eaLnBrk="1" latinLnBrk="0" hangingPunct="1">
              <a:spcBef>
                <a:spcPct val="20000"/>
              </a:spcBef>
              <a:buFont typeface="Arial"/>
              <a:buChar char="•"/>
              <a:defRPr sz="2000" kern="1200">
                <a:solidFill>
                  <a:schemeClr val="tx1"/>
                </a:solidFill>
                <a:latin typeface="+mn-lt"/>
                <a:ea typeface="+mn-ea"/>
                <a:cs typeface="+mn-cs"/>
              </a:defRPr>
            </a:lvl8pPr>
            <a:lvl9pPr marL="3886038" indent="-228591" algn="l" defTabSz="457181"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634092">
              <a:spcBef>
                <a:spcPts val="612"/>
              </a:spcBef>
              <a:spcAft>
                <a:spcPts val="612"/>
              </a:spcAft>
              <a:buNone/>
            </a:pPr>
            <a:r>
              <a:rPr lang="en-US" sz="2040" dirty="0">
                <a:solidFill>
                  <a:srgbClr val="000000"/>
                </a:solidFill>
                <a:latin typeface="Segoe UI Light"/>
              </a:rPr>
              <a:t>Configurable to track and log database activity</a:t>
            </a:r>
          </a:p>
          <a:p>
            <a:pPr marL="0" indent="0" defTabSz="634092">
              <a:spcBef>
                <a:spcPts val="612"/>
              </a:spcBef>
              <a:spcAft>
                <a:spcPts val="612"/>
              </a:spcAft>
              <a:buNone/>
            </a:pPr>
            <a:r>
              <a:rPr lang="en-US" sz="2040" dirty="0">
                <a:solidFill>
                  <a:srgbClr val="000000"/>
                </a:solidFill>
                <a:latin typeface="Segoe UI Light"/>
              </a:rPr>
              <a:t>Dashboard views in the portal for at-a-glance </a:t>
            </a:r>
            <a:r>
              <a:rPr lang="en-US" sz="2040" dirty="0" smtClean="0">
                <a:solidFill>
                  <a:srgbClr val="000000"/>
                </a:solidFill>
                <a:latin typeface="Segoe UI Light"/>
              </a:rPr>
              <a:t>insights</a:t>
            </a:r>
            <a:endParaRPr lang="en-US" sz="2040" dirty="0">
              <a:solidFill>
                <a:srgbClr val="000000"/>
              </a:solidFill>
              <a:latin typeface="Segoe UI Light"/>
            </a:endParaRPr>
          </a:p>
        </p:txBody>
      </p:sp>
      <p:sp>
        <p:nvSpPr>
          <p:cNvPr id="308" name="Rectangle 307"/>
          <p:cNvSpPr/>
          <p:nvPr/>
        </p:nvSpPr>
        <p:spPr>
          <a:xfrm>
            <a:off x="330218" y="1151436"/>
            <a:ext cx="11409783" cy="510421"/>
          </a:xfrm>
          <a:prstGeom prst="rect">
            <a:avLst/>
          </a:prstGeom>
        </p:spPr>
        <p:txBody>
          <a:bodyPr wrap="square">
            <a:spAutoFit/>
          </a:bodyPr>
          <a:lstStyle/>
          <a:p>
            <a:pPr defTabSz="634092">
              <a:spcAft>
                <a:spcPts val="1224"/>
              </a:spcAft>
            </a:pPr>
            <a:r>
              <a:rPr lang="en-US" sz="2652" dirty="0">
                <a:solidFill>
                  <a:srgbClr val="0072BC"/>
                </a:solidFill>
                <a:latin typeface="Segoe UI Light"/>
              </a:rPr>
              <a:t>Gain insight into database events and streamline compliance-related tasks</a:t>
            </a:r>
          </a:p>
        </p:txBody>
      </p:sp>
      <p:sp>
        <p:nvSpPr>
          <p:cNvPr id="58" name="Freeform 57"/>
          <p:cNvSpPr>
            <a:spLocks/>
          </p:cNvSpPr>
          <p:nvPr/>
        </p:nvSpPr>
        <p:spPr bwMode="auto">
          <a:xfrm flipH="1">
            <a:off x="9250547" y="1819977"/>
            <a:ext cx="1926979" cy="1235279"/>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chemeClr val="tx1">
              <a:lumMod val="60000"/>
              <a:lumOff val="40000"/>
            </a:schemeClr>
          </a:solidFill>
          <a:ln>
            <a:noFill/>
          </a:ln>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latin typeface="Segoe UI"/>
            </a:endParaRPr>
          </a:p>
        </p:txBody>
      </p:sp>
      <p:sp>
        <p:nvSpPr>
          <p:cNvPr id="59" name="Freeform 6"/>
          <p:cNvSpPr>
            <a:spLocks/>
          </p:cNvSpPr>
          <p:nvPr/>
        </p:nvSpPr>
        <p:spPr bwMode="auto">
          <a:xfrm flipH="1">
            <a:off x="7084278" y="1960188"/>
            <a:ext cx="2461295" cy="1611209"/>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chemeClr val="bg1">
              <a:lumMod val="85000"/>
            </a:schemeClr>
          </a:solidFill>
          <a:ln>
            <a:noFill/>
          </a:ln>
          <a:extLst/>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latin typeface="Segoe UI"/>
            </a:endParaRPr>
          </a:p>
        </p:txBody>
      </p:sp>
      <p:sp>
        <p:nvSpPr>
          <p:cNvPr id="72" name="TextBox 71"/>
          <p:cNvSpPr txBox="1"/>
          <p:nvPr/>
        </p:nvSpPr>
        <p:spPr>
          <a:xfrm>
            <a:off x="7385393" y="2939152"/>
            <a:ext cx="1091880" cy="542399"/>
          </a:xfrm>
          <a:prstGeom prst="rect">
            <a:avLst/>
          </a:prstGeom>
          <a:noFill/>
        </p:spPr>
        <p:txBody>
          <a:bodyPr wrap="square" rtlCol="0">
            <a:spAutoFit/>
          </a:bodyPr>
          <a:lstStyle/>
          <a:p>
            <a:pPr defTabSz="951304">
              <a:defRPr/>
            </a:pPr>
            <a:r>
              <a:rPr lang="en-US" sz="1428" kern="0" dirty="0">
                <a:solidFill>
                  <a:srgbClr val="0072C6">
                    <a:lumMod val="50000"/>
                  </a:srgbClr>
                </a:solidFill>
                <a:latin typeface="Segoe UI Light"/>
              </a:rPr>
              <a:t>SQL</a:t>
            </a:r>
          </a:p>
          <a:p>
            <a:pPr defTabSz="951304">
              <a:defRPr/>
            </a:pPr>
            <a:r>
              <a:rPr lang="en-US" sz="1428" kern="0" dirty="0">
                <a:solidFill>
                  <a:srgbClr val="0072C6">
                    <a:lumMod val="50000"/>
                  </a:srgbClr>
                </a:solidFill>
                <a:latin typeface="Segoe UI Light"/>
              </a:rPr>
              <a:t>Database</a:t>
            </a:r>
          </a:p>
        </p:txBody>
      </p:sp>
      <p:sp>
        <p:nvSpPr>
          <p:cNvPr id="73" name="Freeform 72"/>
          <p:cNvSpPr>
            <a:spLocks/>
          </p:cNvSpPr>
          <p:nvPr/>
        </p:nvSpPr>
        <p:spPr bwMode="auto">
          <a:xfrm>
            <a:off x="7606608" y="5231561"/>
            <a:ext cx="4828984" cy="1416375"/>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74" name="Freeform 29"/>
          <p:cNvSpPr>
            <a:spLocks/>
          </p:cNvSpPr>
          <p:nvPr/>
        </p:nvSpPr>
        <p:spPr bwMode="auto">
          <a:xfrm>
            <a:off x="5490687" y="5891906"/>
            <a:ext cx="5567859" cy="75025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grpSp>
        <p:nvGrpSpPr>
          <p:cNvPr id="75" name="Group 74"/>
          <p:cNvGrpSpPr/>
          <p:nvPr/>
        </p:nvGrpSpPr>
        <p:grpSpPr>
          <a:xfrm>
            <a:off x="7410371" y="5684417"/>
            <a:ext cx="178252" cy="345493"/>
            <a:chOff x="8003343" y="6072433"/>
            <a:chExt cx="145517" cy="282045"/>
          </a:xfrm>
        </p:grpSpPr>
        <p:sp>
          <p:nvSpPr>
            <p:cNvPr id="76"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77"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78"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grpSp>
      <p:sp>
        <p:nvSpPr>
          <p:cNvPr id="79" name="Freeform 29"/>
          <p:cNvSpPr>
            <a:spLocks/>
          </p:cNvSpPr>
          <p:nvPr/>
        </p:nvSpPr>
        <p:spPr bwMode="auto">
          <a:xfrm>
            <a:off x="7152467" y="6105772"/>
            <a:ext cx="3916616" cy="53605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 name="connsiteX0" fmla="*/ 6347 w 10160"/>
              <a:gd name="connsiteY0" fmla="*/ 0 h 8385"/>
              <a:gd name="connsiteX1" fmla="*/ 6347 w 10160"/>
              <a:gd name="connsiteY1" fmla="*/ 0 h 8385"/>
              <a:gd name="connsiteX2" fmla="*/ 0 w 10160"/>
              <a:gd name="connsiteY2" fmla="*/ 8170 h 8385"/>
              <a:gd name="connsiteX3" fmla="*/ 3703 w 10160"/>
              <a:gd name="connsiteY3" fmla="*/ 8385 h 8385"/>
              <a:gd name="connsiteX4" fmla="*/ 10160 w 10160"/>
              <a:gd name="connsiteY4" fmla="*/ 8385 h 8385"/>
              <a:gd name="connsiteX5" fmla="*/ 6347 w 10160"/>
              <a:gd name="connsiteY5" fmla="*/ 0 h 8385"/>
              <a:gd name="connsiteX0" fmla="*/ 6247 w 10028"/>
              <a:gd name="connsiteY0" fmla="*/ 0 h 10000"/>
              <a:gd name="connsiteX1" fmla="*/ 6247 w 10028"/>
              <a:gd name="connsiteY1" fmla="*/ 0 h 10000"/>
              <a:gd name="connsiteX2" fmla="*/ 0 w 10028"/>
              <a:gd name="connsiteY2" fmla="*/ 9744 h 10000"/>
              <a:gd name="connsiteX3" fmla="*/ 3645 w 10028"/>
              <a:gd name="connsiteY3" fmla="*/ 10000 h 10000"/>
              <a:gd name="connsiteX4" fmla="*/ 10028 w 10028"/>
              <a:gd name="connsiteY4" fmla="*/ 9872 h 10000"/>
              <a:gd name="connsiteX5" fmla="*/ 6247 w 10028"/>
              <a:gd name="connsiteY5" fmla="*/ 0 h 10000"/>
              <a:gd name="connsiteX0" fmla="*/ 6247 w 10028"/>
              <a:gd name="connsiteY0" fmla="*/ 0 h 10000"/>
              <a:gd name="connsiteX1" fmla="*/ 6247 w 10028"/>
              <a:gd name="connsiteY1" fmla="*/ 0 h 10000"/>
              <a:gd name="connsiteX2" fmla="*/ 0 w 10028"/>
              <a:gd name="connsiteY2" fmla="*/ 9744 h 10000"/>
              <a:gd name="connsiteX3" fmla="*/ 3645 w 10028"/>
              <a:gd name="connsiteY3" fmla="*/ 10000 h 10000"/>
              <a:gd name="connsiteX4" fmla="*/ 10028 w 10028"/>
              <a:gd name="connsiteY4" fmla="*/ 9872 h 10000"/>
              <a:gd name="connsiteX5" fmla="*/ 6247 w 10028"/>
              <a:gd name="connsiteY5" fmla="*/ 0 h 10000"/>
              <a:gd name="connsiteX0" fmla="*/ 6626 w 10407"/>
              <a:gd name="connsiteY0" fmla="*/ 0 h 10000"/>
              <a:gd name="connsiteX1" fmla="*/ 6626 w 10407"/>
              <a:gd name="connsiteY1" fmla="*/ 0 h 10000"/>
              <a:gd name="connsiteX2" fmla="*/ 0 w 10407"/>
              <a:gd name="connsiteY2" fmla="*/ 9616 h 10000"/>
              <a:gd name="connsiteX3" fmla="*/ 4024 w 10407"/>
              <a:gd name="connsiteY3" fmla="*/ 10000 h 10000"/>
              <a:gd name="connsiteX4" fmla="*/ 10407 w 10407"/>
              <a:gd name="connsiteY4" fmla="*/ 9872 h 10000"/>
              <a:gd name="connsiteX5" fmla="*/ 6626 w 10407"/>
              <a:gd name="connsiteY5" fmla="*/ 0 h 10000"/>
              <a:gd name="connsiteX0" fmla="*/ 6626 w 10407"/>
              <a:gd name="connsiteY0" fmla="*/ 0 h 9872"/>
              <a:gd name="connsiteX1" fmla="*/ 6626 w 10407"/>
              <a:gd name="connsiteY1" fmla="*/ 0 h 9872"/>
              <a:gd name="connsiteX2" fmla="*/ 0 w 10407"/>
              <a:gd name="connsiteY2" fmla="*/ 9616 h 9872"/>
              <a:gd name="connsiteX3" fmla="*/ 5328 w 10407"/>
              <a:gd name="connsiteY3" fmla="*/ 8206 h 9872"/>
              <a:gd name="connsiteX4" fmla="*/ 10407 w 10407"/>
              <a:gd name="connsiteY4" fmla="*/ 9872 h 9872"/>
              <a:gd name="connsiteX5" fmla="*/ 6626 w 10407"/>
              <a:gd name="connsiteY5" fmla="*/ 0 h 9872"/>
              <a:gd name="connsiteX0" fmla="*/ 6367 w 10000"/>
              <a:gd name="connsiteY0" fmla="*/ 0 h 10000"/>
              <a:gd name="connsiteX1" fmla="*/ 6367 w 10000"/>
              <a:gd name="connsiteY1" fmla="*/ 0 h 10000"/>
              <a:gd name="connsiteX2" fmla="*/ 0 w 10000"/>
              <a:gd name="connsiteY2" fmla="*/ 9741 h 10000"/>
              <a:gd name="connsiteX3" fmla="*/ 4196 w 10000"/>
              <a:gd name="connsiteY3" fmla="*/ 10000 h 10000"/>
              <a:gd name="connsiteX4" fmla="*/ 10000 w 10000"/>
              <a:gd name="connsiteY4" fmla="*/ 10000 h 10000"/>
              <a:gd name="connsiteX5" fmla="*/ 6367 w 10000"/>
              <a:gd name="connsiteY5" fmla="*/ 0 h 10000"/>
              <a:gd name="connsiteX0" fmla="*/ 6367 w 10000"/>
              <a:gd name="connsiteY0" fmla="*/ 0 h 10000"/>
              <a:gd name="connsiteX1" fmla="*/ 6367 w 10000"/>
              <a:gd name="connsiteY1" fmla="*/ 0 h 10000"/>
              <a:gd name="connsiteX2" fmla="*/ 0 w 10000"/>
              <a:gd name="connsiteY2" fmla="*/ 9741 h 10000"/>
              <a:gd name="connsiteX3" fmla="*/ 3574 w 10000"/>
              <a:gd name="connsiteY3" fmla="*/ 10000 h 10000"/>
              <a:gd name="connsiteX4" fmla="*/ 10000 w 10000"/>
              <a:gd name="connsiteY4" fmla="*/ 10000 h 10000"/>
              <a:gd name="connsiteX5" fmla="*/ 6367 w 10000"/>
              <a:gd name="connsiteY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6367" y="0"/>
                </a:moveTo>
                <a:lnTo>
                  <a:pt x="6367" y="0"/>
                </a:lnTo>
                <a:cubicBezTo>
                  <a:pt x="5306" y="1624"/>
                  <a:pt x="1599" y="1098"/>
                  <a:pt x="0" y="9741"/>
                </a:cubicBezTo>
                <a:cubicBezTo>
                  <a:pt x="3351" y="9741"/>
                  <a:pt x="3574" y="10000"/>
                  <a:pt x="3574" y="10000"/>
                </a:cubicBezTo>
                <a:lnTo>
                  <a:pt x="10000" y="10000"/>
                </a:lnTo>
                <a:cubicBezTo>
                  <a:pt x="8980" y="4425"/>
                  <a:pt x="7694" y="1208"/>
                  <a:pt x="6367" y="0"/>
                </a:cubicBezTo>
                <a:close/>
              </a:path>
            </a:pathLst>
          </a:custGeom>
          <a:solidFill>
            <a:srgbClr val="BAD8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grpSp>
        <p:nvGrpSpPr>
          <p:cNvPr id="80" name="Group 79"/>
          <p:cNvGrpSpPr/>
          <p:nvPr/>
        </p:nvGrpSpPr>
        <p:grpSpPr>
          <a:xfrm>
            <a:off x="10303321" y="5234299"/>
            <a:ext cx="214505" cy="415761"/>
            <a:chOff x="8003343" y="6072433"/>
            <a:chExt cx="145517" cy="282045"/>
          </a:xfrm>
        </p:grpSpPr>
        <p:sp>
          <p:nvSpPr>
            <p:cNvPr id="81"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82"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83"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grpSp>
      <p:grpSp>
        <p:nvGrpSpPr>
          <p:cNvPr id="84" name="Group 83"/>
          <p:cNvGrpSpPr/>
          <p:nvPr/>
        </p:nvGrpSpPr>
        <p:grpSpPr>
          <a:xfrm>
            <a:off x="7711640" y="5651711"/>
            <a:ext cx="178252" cy="345493"/>
            <a:chOff x="8003343" y="6072433"/>
            <a:chExt cx="145517" cy="282045"/>
          </a:xfrm>
        </p:grpSpPr>
        <p:sp>
          <p:nvSpPr>
            <p:cNvPr id="85"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86"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87"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grpSp>
      <p:grpSp>
        <p:nvGrpSpPr>
          <p:cNvPr id="88" name="Group 87"/>
          <p:cNvGrpSpPr/>
          <p:nvPr/>
        </p:nvGrpSpPr>
        <p:grpSpPr>
          <a:xfrm>
            <a:off x="6094942" y="5990030"/>
            <a:ext cx="178252" cy="345493"/>
            <a:chOff x="8003343" y="6072433"/>
            <a:chExt cx="145517" cy="282045"/>
          </a:xfrm>
        </p:grpSpPr>
        <p:sp>
          <p:nvSpPr>
            <p:cNvPr id="89"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90"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91"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grpSp>
      <p:grpSp>
        <p:nvGrpSpPr>
          <p:cNvPr id="92" name="Group 91"/>
          <p:cNvGrpSpPr/>
          <p:nvPr/>
        </p:nvGrpSpPr>
        <p:grpSpPr>
          <a:xfrm>
            <a:off x="10603224" y="5268194"/>
            <a:ext cx="214505" cy="415761"/>
            <a:chOff x="8003343" y="6072433"/>
            <a:chExt cx="145517" cy="282045"/>
          </a:xfrm>
        </p:grpSpPr>
        <p:sp>
          <p:nvSpPr>
            <p:cNvPr id="93"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94"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sp>
          <p:nvSpPr>
            <p:cNvPr id="95"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latin typeface="Segoe UI"/>
              </a:endParaRPr>
            </a:p>
          </p:txBody>
        </p:sp>
      </p:grpSp>
      <p:grpSp>
        <p:nvGrpSpPr>
          <p:cNvPr id="96" name="Group 37"/>
          <p:cNvGrpSpPr/>
          <p:nvPr/>
        </p:nvGrpSpPr>
        <p:grpSpPr>
          <a:xfrm>
            <a:off x="11336465" y="4398463"/>
            <a:ext cx="636233" cy="1820754"/>
            <a:chOff x="5893176" y="3792885"/>
            <a:chExt cx="585200" cy="1674708"/>
          </a:xfrm>
        </p:grpSpPr>
        <p:sp>
          <p:nvSpPr>
            <p:cNvPr id="97"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sp>
          <p:nvSpPr>
            <p:cNvPr id="98"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sp>
          <p:nvSpPr>
            <p:cNvPr id="99"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sp>
          <p:nvSpPr>
            <p:cNvPr id="100"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sp>
          <p:nvSpPr>
            <p:cNvPr id="101"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sp>
          <p:nvSpPr>
            <p:cNvPr id="102"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sp>
          <p:nvSpPr>
            <p:cNvPr id="103"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sp>
          <p:nvSpPr>
            <p:cNvPr id="104"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sp>
          <p:nvSpPr>
            <p:cNvPr id="105"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sp>
          <p:nvSpPr>
            <p:cNvPr id="106"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sp>
          <p:nvSpPr>
            <p:cNvPr id="107"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sp>
          <p:nvSpPr>
            <p:cNvPr id="108"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sp>
          <p:nvSpPr>
            <p:cNvPr id="109"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sp>
          <p:nvSpPr>
            <p:cNvPr id="110"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sp>
          <p:nvSpPr>
            <p:cNvPr id="111"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sp>
          <p:nvSpPr>
            <p:cNvPr id="112"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sp>
          <p:nvSpPr>
            <p:cNvPr id="113"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sp>
          <p:nvSpPr>
            <p:cNvPr id="114"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sp>
          <p:nvSpPr>
            <p:cNvPr id="115"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sp>
          <p:nvSpPr>
            <p:cNvPr id="116"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sp>
          <p:nvSpPr>
            <p:cNvPr id="117"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sp>
          <p:nvSpPr>
            <p:cNvPr id="118"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sp>
          <p:nvSpPr>
            <p:cNvPr id="119"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sp>
          <p:nvSpPr>
            <p:cNvPr id="120"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sp>
          <p:nvSpPr>
            <p:cNvPr id="121"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sp>
          <p:nvSpPr>
            <p:cNvPr id="122"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sp>
          <p:nvSpPr>
            <p:cNvPr id="123"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sp>
          <p:nvSpPr>
            <p:cNvPr id="124"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sp>
          <p:nvSpPr>
            <p:cNvPr id="125"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sp>
          <p:nvSpPr>
            <p:cNvPr id="126"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sp>
          <p:nvSpPr>
            <p:cNvPr id="127"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sp>
          <p:nvSpPr>
            <p:cNvPr id="128"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grpSp>
      <p:grpSp>
        <p:nvGrpSpPr>
          <p:cNvPr id="132" name="Group 131"/>
          <p:cNvGrpSpPr/>
          <p:nvPr/>
        </p:nvGrpSpPr>
        <p:grpSpPr>
          <a:xfrm>
            <a:off x="8467376" y="5627949"/>
            <a:ext cx="507571" cy="873021"/>
            <a:chOff x="10338712" y="5089668"/>
            <a:chExt cx="515205" cy="886151"/>
          </a:xfrm>
        </p:grpSpPr>
        <p:grpSp>
          <p:nvGrpSpPr>
            <p:cNvPr id="133" name="Group 132"/>
            <p:cNvGrpSpPr/>
            <p:nvPr/>
          </p:nvGrpSpPr>
          <p:grpSpPr>
            <a:xfrm>
              <a:off x="10338712" y="5089668"/>
              <a:ext cx="515205" cy="886151"/>
              <a:chOff x="6416654" y="4806210"/>
              <a:chExt cx="515205" cy="886151"/>
            </a:xfrm>
          </p:grpSpPr>
          <p:sp>
            <p:nvSpPr>
              <p:cNvPr id="135"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a:endParaRPr>
              </a:p>
            </p:txBody>
          </p:sp>
          <p:sp>
            <p:nvSpPr>
              <p:cNvPr id="136"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rgbClr val="00BCF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a:endParaRPr>
              </a:p>
            </p:txBody>
          </p:sp>
        </p:grpSp>
        <p:pic>
          <p:nvPicPr>
            <p:cNvPr id="134" name="Picture 133"/>
            <p:cNvPicPr>
              <a:picLocks noChangeAspect="1"/>
            </p:cNvPicPr>
            <p:nvPr/>
          </p:nvPicPr>
          <p:blipFill rotWithShape="1">
            <a:blip r:embed="rId2" cstate="print">
              <a:extLst>
                <a:ext uri="{28A0092B-C50C-407E-A947-70E740481C1C}">
                  <a14:useLocalDpi xmlns:a14="http://schemas.microsoft.com/office/drawing/2010/main" val="0"/>
                </a:ext>
              </a:extLst>
            </a:blip>
            <a:srcRect r="77973" b="4460"/>
            <a:stretch/>
          </p:blipFill>
          <p:spPr>
            <a:xfrm>
              <a:off x="10377234" y="5196122"/>
              <a:ext cx="394538" cy="434125"/>
            </a:xfrm>
            <a:prstGeom prst="rect">
              <a:avLst/>
            </a:prstGeom>
          </p:spPr>
        </p:pic>
      </p:grpSp>
      <p:grpSp>
        <p:nvGrpSpPr>
          <p:cNvPr id="155" name="Group 154"/>
          <p:cNvGrpSpPr/>
          <p:nvPr/>
        </p:nvGrpSpPr>
        <p:grpSpPr>
          <a:xfrm>
            <a:off x="9494031" y="5688230"/>
            <a:ext cx="492325" cy="846796"/>
            <a:chOff x="10573591" y="4721486"/>
            <a:chExt cx="515205" cy="886151"/>
          </a:xfrm>
        </p:grpSpPr>
        <p:grpSp>
          <p:nvGrpSpPr>
            <p:cNvPr id="156" name="Group 155"/>
            <p:cNvGrpSpPr/>
            <p:nvPr/>
          </p:nvGrpSpPr>
          <p:grpSpPr>
            <a:xfrm>
              <a:off x="10573591" y="4721486"/>
              <a:ext cx="515205" cy="886151"/>
              <a:chOff x="6416654" y="4806210"/>
              <a:chExt cx="515205" cy="886151"/>
            </a:xfrm>
          </p:grpSpPr>
          <p:sp>
            <p:nvSpPr>
              <p:cNvPr id="188" name="Freeform 38"/>
              <p:cNvSpPr>
                <a:spLocks/>
              </p:cNvSpPr>
              <p:nvPr/>
            </p:nvSpPr>
            <p:spPr bwMode="auto">
              <a:xfrm>
                <a:off x="6416654" y="4806210"/>
                <a:ext cx="515205" cy="886151"/>
              </a:xfrm>
              <a:custGeom>
                <a:avLst/>
                <a:gdLst>
                  <a:gd name="T0" fmla="*/ 93 w 93"/>
                  <a:gd name="T1" fmla="*/ 153 h 159"/>
                  <a:gd name="T2" fmla="*/ 87 w 93"/>
                  <a:gd name="T3" fmla="*/ 159 h 159"/>
                  <a:gd name="T4" fmla="*/ 6 w 93"/>
                  <a:gd name="T5" fmla="*/ 159 h 159"/>
                  <a:gd name="T6" fmla="*/ 0 w 93"/>
                  <a:gd name="T7" fmla="*/ 153 h 159"/>
                  <a:gd name="T8" fmla="*/ 0 w 93"/>
                  <a:gd name="T9" fmla="*/ 7 h 159"/>
                  <a:gd name="T10" fmla="*/ 6 w 93"/>
                  <a:gd name="T11" fmla="*/ 0 h 159"/>
                  <a:gd name="T12" fmla="*/ 87 w 93"/>
                  <a:gd name="T13" fmla="*/ 0 h 159"/>
                  <a:gd name="T14" fmla="*/ 93 w 93"/>
                  <a:gd name="T15" fmla="*/ 7 h 159"/>
                  <a:gd name="T16" fmla="*/ 93 w 93"/>
                  <a:gd name="T17" fmla="*/ 153 h 159"/>
                  <a:gd name="T18" fmla="*/ 93 w 93"/>
                  <a:gd name="T19" fmla="*/ 153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59">
                    <a:moveTo>
                      <a:pt x="93" y="153"/>
                    </a:moveTo>
                    <a:cubicBezTo>
                      <a:pt x="93" y="156"/>
                      <a:pt x="90" y="159"/>
                      <a:pt x="87" y="159"/>
                    </a:cubicBezTo>
                    <a:cubicBezTo>
                      <a:pt x="6" y="159"/>
                      <a:pt x="6" y="159"/>
                      <a:pt x="6" y="159"/>
                    </a:cubicBezTo>
                    <a:cubicBezTo>
                      <a:pt x="3" y="159"/>
                      <a:pt x="0" y="156"/>
                      <a:pt x="0" y="153"/>
                    </a:cubicBezTo>
                    <a:cubicBezTo>
                      <a:pt x="0" y="7"/>
                      <a:pt x="0" y="7"/>
                      <a:pt x="0" y="7"/>
                    </a:cubicBezTo>
                    <a:cubicBezTo>
                      <a:pt x="0" y="3"/>
                      <a:pt x="3" y="0"/>
                      <a:pt x="6" y="0"/>
                    </a:cubicBezTo>
                    <a:cubicBezTo>
                      <a:pt x="87" y="0"/>
                      <a:pt x="87" y="0"/>
                      <a:pt x="87" y="0"/>
                    </a:cubicBezTo>
                    <a:cubicBezTo>
                      <a:pt x="90" y="0"/>
                      <a:pt x="93" y="3"/>
                      <a:pt x="93" y="7"/>
                    </a:cubicBezTo>
                    <a:cubicBezTo>
                      <a:pt x="93" y="153"/>
                      <a:pt x="93" y="153"/>
                      <a:pt x="93" y="153"/>
                    </a:cubicBezTo>
                    <a:cubicBezTo>
                      <a:pt x="93" y="153"/>
                      <a:pt x="93" y="153"/>
                      <a:pt x="93" y="153"/>
                    </a:cubicBezTo>
                    <a:close/>
                  </a:path>
                </a:pathLst>
              </a:custGeom>
              <a:solidFill>
                <a:schemeClr val="tx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a:endParaRPr>
              </a:p>
            </p:txBody>
          </p:sp>
          <p:sp>
            <p:nvSpPr>
              <p:cNvPr id="189" name="Freeform 39"/>
              <p:cNvSpPr>
                <a:spLocks/>
              </p:cNvSpPr>
              <p:nvPr/>
            </p:nvSpPr>
            <p:spPr bwMode="auto">
              <a:xfrm>
                <a:off x="6466113" y="4861852"/>
                <a:ext cx="416284" cy="690375"/>
              </a:xfrm>
              <a:custGeom>
                <a:avLst/>
                <a:gdLst>
                  <a:gd name="T0" fmla="*/ 0 w 202"/>
                  <a:gd name="T1" fmla="*/ 0 h 335"/>
                  <a:gd name="T2" fmla="*/ 202 w 202"/>
                  <a:gd name="T3" fmla="*/ 0 h 335"/>
                  <a:gd name="T4" fmla="*/ 202 w 202"/>
                  <a:gd name="T5" fmla="*/ 335 h 335"/>
                  <a:gd name="T6" fmla="*/ 0 w 202"/>
                  <a:gd name="T7" fmla="*/ 335 h 335"/>
                  <a:gd name="T8" fmla="*/ 0 w 202"/>
                  <a:gd name="T9" fmla="*/ 0 h 335"/>
                  <a:gd name="T10" fmla="*/ 0 w 202"/>
                  <a:gd name="T11" fmla="*/ 0 h 335"/>
                </a:gdLst>
                <a:ahLst/>
                <a:cxnLst>
                  <a:cxn ang="0">
                    <a:pos x="T0" y="T1"/>
                  </a:cxn>
                  <a:cxn ang="0">
                    <a:pos x="T2" y="T3"/>
                  </a:cxn>
                  <a:cxn ang="0">
                    <a:pos x="T4" y="T5"/>
                  </a:cxn>
                  <a:cxn ang="0">
                    <a:pos x="T6" y="T7"/>
                  </a:cxn>
                  <a:cxn ang="0">
                    <a:pos x="T8" y="T9"/>
                  </a:cxn>
                  <a:cxn ang="0">
                    <a:pos x="T10" y="T11"/>
                  </a:cxn>
                </a:cxnLst>
                <a:rect l="0" t="0" r="r" b="b"/>
                <a:pathLst>
                  <a:path w="202" h="335">
                    <a:moveTo>
                      <a:pt x="0" y="0"/>
                    </a:moveTo>
                    <a:lnTo>
                      <a:pt x="202" y="0"/>
                    </a:lnTo>
                    <a:lnTo>
                      <a:pt x="202" y="335"/>
                    </a:lnTo>
                    <a:lnTo>
                      <a:pt x="0" y="335"/>
                    </a:lnTo>
                    <a:lnTo>
                      <a:pt x="0" y="0"/>
                    </a:lnTo>
                    <a:lnTo>
                      <a:pt x="0" y="0"/>
                    </a:lnTo>
                    <a:close/>
                  </a:path>
                </a:pathLst>
              </a:cu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a:endParaRPr>
              </a:p>
            </p:txBody>
          </p:sp>
        </p:grpSp>
        <p:pic>
          <p:nvPicPr>
            <p:cNvPr id="187" name="Picture 186"/>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662993" y="4840264"/>
              <a:ext cx="336398" cy="336398"/>
            </a:xfrm>
            <a:prstGeom prst="rect">
              <a:avLst/>
            </a:prstGeom>
          </p:spPr>
        </p:pic>
      </p:grpSp>
      <p:grpSp>
        <p:nvGrpSpPr>
          <p:cNvPr id="190" name="Group 189"/>
          <p:cNvGrpSpPr/>
          <p:nvPr/>
        </p:nvGrpSpPr>
        <p:grpSpPr>
          <a:xfrm>
            <a:off x="8757031" y="6016386"/>
            <a:ext cx="995180" cy="628805"/>
            <a:chOff x="10944081" y="5157606"/>
            <a:chExt cx="1010147" cy="638261"/>
          </a:xfrm>
        </p:grpSpPr>
        <p:grpSp>
          <p:nvGrpSpPr>
            <p:cNvPr id="191" name="Group 190"/>
            <p:cNvGrpSpPr/>
            <p:nvPr/>
          </p:nvGrpSpPr>
          <p:grpSpPr>
            <a:xfrm>
              <a:off x="10944081" y="5157606"/>
              <a:ext cx="1010147" cy="638261"/>
              <a:chOff x="9923939" y="904037"/>
              <a:chExt cx="724336" cy="457671"/>
            </a:xfrm>
          </p:grpSpPr>
          <p:sp>
            <p:nvSpPr>
              <p:cNvPr id="193" name="Freeform 32"/>
              <p:cNvSpPr>
                <a:spLocks/>
              </p:cNvSpPr>
              <p:nvPr/>
            </p:nvSpPr>
            <p:spPr bwMode="auto">
              <a:xfrm>
                <a:off x="9923939" y="904037"/>
                <a:ext cx="724336" cy="457671"/>
              </a:xfrm>
              <a:custGeom>
                <a:avLst/>
                <a:gdLst>
                  <a:gd name="T0" fmla="*/ 1 w 247"/>
                  <a:gd name="T1" fmla="*/ 140 h 156"/>
                  <a:gd name="T2" fmla="*/ 19 w 247"/>
                  <a:gd name="T3" fmla="*/ 48 h 156"/>
                  <a:gd name="T4" fmla="*/ 19 w 247"/>
                  <a:gd name="T5" fmla="*/ 10 h 156"/>
                  <a:gd name="T6" fmla="*/ 29 w 247"/>
                  <a:gd name="T7" fmla="*/ 0 h 156"/>
                  <a:gd name="T8" fmla="*/ 91 w 247"/>
                  <a:gd name="T9" fmla="*/ 0 h 156"/>
                  <a:gd name="T10" fmla="*/ 124 w 247"/>
                  <a:gd name="T11" fmla="*/ 0 h 156"/>
                  <a:gd name="T12" fmla="*/ 236 w 247"/>
                  <a:gd name="T13" fmla="*/ 0 h 156"/>
                  <a:gd name="T14" fmla="*/ 247 w 247"/>
                  <a:gd name="T15" fmla="*/ 10 h 156"/>
                  <a:gd name="T16" fmla="*/ 247 w 247"/>
                  <a:gd name="T17" fmla="*/ 146 h 156"/>
                  <a:gd name="T18" fmla="*/ 236 w 247"/>
                  <a:gd name="T19" fmla="*/ 156 h 156"/>
                  <a:gd name="T20" fmla="*/ 29 w 247"/>
                  <a:gd name="T21" fmla="*/ 156 h 156"/>
                  <a:gd name="T22" fmla="*/ 19 w 247"/>
                  <a:gd name="T23" fmla="*/ 146 h 156"/>
                  <a:gd name="T24" fmla="*/ 19 w 247"/>
                  <a:gd name="T25" fmla="*/ 146 h 156"/>
                  <a:gd name="T26" fmla="*/ 4 w 247"/>
                  <a:gd name="T27" fmla="*/ 146 h 156"/>
                  <a:gd name="T28" fmla="*/ 0 w 247"/>
                  <a:gd name="T29" fmla="*/ 141 h 156"/>
                  <a:gd name="T30" fmla="*/ 1 w 247"/>
                  <a:gd name="T31" fmla="*/ 14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7" h="156">
                    <a:moveTo>
                      <a:pt x="1" y="140"/>
                    </a:moveTo>
                    <a:cubicBezTo>
                      <a:pt x="19" y="48"/>
                      <a:pt x="19" y="48"/>
                      <a:pt x="19" y="48"/>
                    </a:cubicBezTo>
                    <a:cubicBezTo>
                      <a:pt x="19" y="10"/>
                      <a:pt x="19" y="10"/>
                      <a:pt x="19" y="10"/>
                    </a:cubicBezTo>
                    <a:cubicBezTo>
                      <a:pt x="19" y="5"/>
                      <a:pt x="23" y="0"/>
                      <a:pt x="29" y="0"/>
                    </a:cubicBezTo>
                    <a:cubicBezTo>
                      <a:pt x="91" y="0"/>
                      <a:pt x="91" y="0"/>
                      <a:pt x="91" y="0"/>
                    </a:cubicBezTo>
                    <a:cubicBezTo>
                      <a:pt x="124" y="0"/>
                      <a:pt x="124" y="0"/>
                      <a:pt x="124" y="0"/>
                    </a:cubicBezTo>
                    <a:cubicBezTo>
                      <a:pt x="236" y="0"/>
                      <a:pt x="236" y="0"/>
                      <a:pt x="236" y="0"/>
                    </a:cubicBezTo>
                    <a:cubicBezTo>
                      <a:pt x="242" y="0"/>
                      <a:pt x="247" y="5"/>
                      <a:pt x="247" y="10"/>
                    </a:cubicBezTo>
                    <a:cubicBezTo>
                      <a:pt x="247" y="146"/>
                      <a:pt x="247" y="146"/>
                      <a:pt x="247" y="146"/>
                    </a:cubicBezTo>
                    <a:cubicBezTo>
                      <a:pt x="247" y="152"/>
                      <a:pt x="242" y="156"/>
                      <a:pt x="236" y="156"/>
                    </a:cubicBezTo>
                    <a:cubicBezTo>
                      <a:pt x="29" y="156"/>
                      <a:pt x="29" y="156"/>
                      <a:pt x="29" y="156"/>
                    </a:cubicBezTo>
                    <a:cubicBezTo>
                      <a:pt x="23" y="156"/>
                      <a:pt x="19" y="152"/>
                      <a:pt x="19" y="146"/>
                    </a:cubicBezTo>
                    <a:cubicBezTo>
                      <a:pt x="19" y="146"/>
                      <a:pt x="19" y="146"/>
                      <a:pt x="19" y="146"/>
                    </a:cubicBezTo>
                    <a:cubicBezTo>
                      <a:pt x="4" y="146"/>
                      <a:pt x="4" y="146"/>
                      <a:pt x="4" y="146"/>
                    </a:cubicBezTo>
                    <a:cubicBezTo>
                      <a:pt x="2" y="146"/>
                      <a:pt x="0" y="144"/>
                      <a:pt x="0" y="141"/>
                    </a:cubicBezTo>
                    <a:cubicBezTo>
                      <a:pt x="0" y="141"/>
                      <a:pt x="0" y="140"/>
                      <a:pt x="1" y="140"/>
                    </a:cubicBezTo>
                    <a:close/>
                  </a:path>
                </a:pathLst>
              </a:custGeom>
              <a:solidFill>
                <a:srgbClr val="44235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sp>
            <p:nvSpPr>
              <p:cNvPr id="194" name="Rectangle 33"/>
              <p:cNvSpPr>
                <a:spLocks noChangeArrowheads="1"/>
              </p:cNvSpPr>
              <p:nvPr/>
            </p:nvSpPr>
            <p:spPr bwMode="auto">
              <a:xfrm>
                <a:off x="10030730" y="948688"/>
                <a:ext cx="582942" cy="368370"/>
              </a:xfrm>
              <a:prstGeom prst="rect">
                <a:avLst/>
              </a:prstGeom>
              <a:solidFill>
                <a:srgbClr val="9B4F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1836" dirty="0">
                  <a:solidFill>
                    <a:srgbClr val="000000"/>
                  </a:solidFill>
                  <a:latin typeface="Segoe UI"/>
                </a:endParaRPr>
              </a:p>
            </p:txBody>
          </p:sp>
        </p:grpSp>
        <p:pic>
          <p:nvPicPr>
            <p:cNvPr id="192" name="Picture 191"/>
            <p:cNvPicPr>
              <a:picLocks noChangeAspect="1"/>
            </p:cNvPicPr>
            <p:nvPr/>
          </p:nvPicPr>
          <p:blipFill rotWithShape="1">
            <a:blip r:embed="rId2" cstate="print">
              <a:extLst>
                <a:ext uri="{28A0092B-C50C-407E-A947-70E740481C1C}">
                  <a14:useLocalDpi xmlns:a14="http://schemas.microsoft.com/office/drawing/2010/main" val="0"/>
                </a:ext>
              </a:extLst>
            </a:blip>
            <a:srcRect r="77973" b="4460"/>
            <a:stretch/>
          </p:blipFill>
          <p:spPr>
            <a:xfrm>
              <a:off x="11193142" y="5171513"/>
              <a:ext cx="554780" cy="610446"/>
            </a:xfrm>
            <a:prstGeom prst="rect">
              <a:avLst/>
            </a:prstGeom>
          </p:spPr>
        </p:pic>
      </p:grpSp>
      <p:sp>
        <p:nvSpPr>
          <p:cNvPr id="195" name="Freeform 6"/>
          <p:cNvSpPr>
            <a:spLocks/>
          </p:cNvSpPr>
          <p:nvPr/>
        </p:nvSpPr>
        <p:spPr bwMode="auto">
          <a:xfrm flipH="1">
            <a:off x="8439529" y="2803815"/>
            <a:ext cx="931910" cy="610045"/>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003963"/>
          </a:solidFill>
          <a:ln>
            <a:noFill/>
          </a:ln>
          <a:extLst/>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latin typeface="Segoe UI"/>
            </a:endParaRPr>
          </a:p>
        </p:txBody>
      </p:sp>
      <p:cxnSp>
        <p:nvCxnSpPr>
          <p:cNvPr id="6" name="Straight Connector 5"/>
          <p:cNvCxnSpPr/>
          <p:nvPr/>
        </p:nvCxnSpPr>
        <p:spPr>
          <a:xfrm flipH="1" flipV="1">
            <a:off x="8919472" y="4785206"/>
            <a:ext cx="313641" cy="1177335"/>
          </a:xfrm>
          <a:prstGeom prst="line">
            <a:avLst/>
          </a:prstGeom>
          <a:ln w="28575">
            <a:solidFill>
              <a:srgbClr val="00B0F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p:nvPr/>
        </p:nvCxnSpPr>
        <p:spPr>
          <a:xfrm flipV="1">
            <a:off x="8035148" y="4792586"/>
            <a:ext cx="728410" cy="1203520"/>
          </a:xfrm>
          <a:prstGeom prst="line">
            <a:avLst/>
          </a:prstGeom>
          <a:ln w="28575">
            <a:solidFill>
              <a:srgbClr val="00B0F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97" name="TextBox 196"/>
          <p:cNvSpPr txBox="1"/>
          <p:nvPr/>
        </p:nvSpPr>
        <p:spPr>
          <a:xfrm>
            <a:off x="8484657" y="3126462"/>
            <a:ext cx="815662" cy="270285"/>
          </a:xfrm>
          <a:prstGeom prst="rect">
            <a:avLst/>
          </a:prstGeom>
          <a:noFill/>
        </p:spPr>
        <p:txBody>
          <a:bodyPr wrap="square" rtlCol="0">
            <a:spAutoFit/>
          </a:bodyPr>
          <a:lstStyle/>
          <a:p>
            <a:pPr defTabSz="951304">
              <a:defRPr/>
            </a:pPr>
            <a:r>
              <a:rPr lang="en-US" sz="1122" i="1" kern="0" dirty="0">
                <a:solidFill>
                  <a:srgbClr val="FFFFFF"/>
                </a:solidFill>
                <a:latin typeface="Segoe UI Light"/>
              </a:rPr>
              <a:t>Auditing</a:t>
            </a:r>
          </a:p>
        </p:txBody>
      </p:sp>
      <p:cxnSp>
        <p:nvCxnSpPr>
          <p:cNvPr id="198" name="Straight Connector 197"/>
          <p:cNvCxnSpPr>
            <a:stCxn id="195" idx="6"/>
          </p:cNvCxnSpPr>
          <p:nvPr/>
        </p:nvCxnSpPr>
        <p:spPr>
          <a:xfrm flipH="1" flipV="1">
            <a:off x="8070577" y="2861012"/>
            <a:ext cx="460905" cy="183285"/>
          </a:xfrm>
          <a:prstGeom prst="line">
            <a:avLst/>
          </a:prstGeom>
          <a:ln w="28575">
            <a:solidFill>
              <a:srgbClr val="00B0F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a:stCxn id="195" idx="0"/>
            <a:endCxn id="207" idx="22"/>
          </p:cNvCxnSpPr>
          <p:nvPr/>
        </p:nvCxnSpPr>
        <p:spPr>
          <a:xfrm flipV="1">
            <a:off x="9222899" y="2596150"/>
            <a:ext cx="893951" cy="475555"/>
          </a:xfrm>
          <a:prstGeom prst="line">
            <a:avLst/>
          </a:prstGeom>
          <a:ln w="28575">
            <a:solidFill>
              <a:srgbClr val="00B0F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flipV="1">
            <a:off x="8725028" y="4791111"/>
            <a:ext cx="127684" cy="820244"/>
          </a:xfrm>
          <a:prstGeom prst="line">
            <a:avLst/>
          </a:prstGeom>
          <a:ln w="28575">
            <a:solidFill>
              <a:srgbClr val="00B0F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p:nvPr/>
        </p:nvCxnSpPr>
        <p:spPr>
          <a:xfrm flipH="1" flipV="1">
            <a:off x="9002076" y="4797704"/>
            <a:ext cx="700055" cy="852518"/>
          </a:xfrm>
          <a:prstGeom prst="line">
            <a:avLst/>
          </a:prstGeom>
          <a:ln w="28575">
            <a:solidFill>
              <a:srgbClr val="00B0F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137" name="Group 136"/>
          <p:cNvGrpSpPr/>
          <p:nvPr/>
        </p:nvGrpSpPr>
        <p:grpSpPr>
          <a:xfrm>
            <a:off x="7461984" y="5900512"/>
            <a:ext cx="1217189" cy="747280"/>
            <a:chOff x="9569763" y="4967623"/>
            <a:chExt cx="1374321" cy="843750"/>
          </a:xfrm>
        </p:grpSpPr>
        <p:grpSp>
          <p:nvGrpSpPr>
            <p:cNvPr id="138" name="Group 137"/>
            <p:cNvGrpSpPr/>
            <p:nvPr/>
          </p:nvGrpSpPr>
          <p:grpSpPr>
            <a:xfrm>
              <a:off x="9569763" y="5074261"/>
              <a:ext cx="1374321" cy="737112"/>
              <a:chOff x="5728342" y="5129758"/>
              <a:chExt cx="1048955" cy="562603"/>
            </a:xfrm>
          </p:grpSpPr>
          <p:sp>
            <p:nvSpPr>
              <p:cNvPr id="140" name="Freeform 63"/>
              <p:cNvSpPr>
                <a:spLocks/>
              </p:cNvSpPr>
              <p:nvPr/>
            </p:nvSpPr>
            <p:spPr bwMode="auto">
              <a:xfrm>
                <a:off x="5895267" y="5152427"/>
                <a:ext cx="715103" cy="449259"/>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rgbClr val="EB3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a:endParaRPr>
              </a:p>
            </p:txBody>
          </p:sp>
          <p:sp>
            <p:nvSpPr>
              <p:cNvPr id="154" name="Freeform 64"/>
              <p:cNvSpPr>
                <a:spLocks noEditPoints="1"/>
              </p:cNvSpPr>
              <p:nvPr/>
            </p:nvSpPr>
            <p:spPr bwMode="auto">
              <a:xfrm>
                <a:off x="5728342" y="5129758"/>
                <a:ext cx="1048955" cy="562603"/>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rgbClr val="FF8C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505050"/>
                  </a:solidFill>
                  <a:latin typeface="Segoe UI"/>
                </a:endParaRPr>
              </a:p>
            </p:txBody>
          </p:sp>
        </p:grpSp>
        <p:pic>
          <p:nvPicPr>
            <p:cNvPr id="139" name="Picture 138"/>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669677" y="4967623"/>
              <a:ext cx="1121621" cy="840302"/>
            </a:xfrm>
            <a:prstGeom prst="rect">
              <a:avLst/>
            </a:prstGeom>
          </p:spPr>
        </p:pic>
      </p:grpSp>
      <p:sp>
        <p:nvSpPr>
          <p:cNvPr id="204" name="TextBox 203"/>
          <p:cNvSpPr txBox="1"/>
          <p:nvPr/>
        </p:nvSpPr>
        <p:spPr>
          <a:xfrm>
            <a:off x="9598709" y="2137681"/>
            <a:ext cx="508624" cy="446397"/>
          </a:xfrm>
          <a:prstGeom prst="rect">
            <a:avLst/>
          </a:prstGeom>
          <a:noFill/>
        </p:spPr>
        <p:txBody>
          <a:bodyPr wrap="square" rtlCol="0">
            <a:spAutoFit/>
          </a:bodyPr>
          <a:lstStyle/>
          <a:p>
            <a:pPr algn="r" defTabSz="951304">
              <a:defRPr/>
            </a:pPr>
            <a:r>
              <a:rPr lang="en-US" sz="1122" i="1" kern="0" dirty="0">
                <a:solidFill>
                  <a:srgbClr val="FFFFFF"/>
                </a:solidFill>
                <a:latin typeface="Segoe UI Light"/>
              </a:rPr>
              <a:t>Audit</a:t>
            </a:r>
          </a:p>
          <a:p>
            <a:pPr algn="r" defTabSz="951304">
              <a:defRPr/>
            </a:pPr>
            <a:r>
              <a:rPr lang="en-US" sz="1122" i="1" kern="0" dirty="0">
                <a:solidFill>
                  <a:srgbClr val="FFFFFF"/>
                </a:solidFill>
                <a:latin typeface="Segoe UI Light"/>
              </a:rPr>
              <a:t>log</a:t>
            </a:r>
          </a:p>
        </p:txBody>
      </p:sp>
      <p:cxnSp>
        <p:nvCxnSpPr>
          <p:cNvPr id="257" name="Straight Connector 256"/>
          <p:cNvCxnSpPr/>
          <p:nvPr/>
        </p:nvCxnSpPr>
        <p:spPr>
          <a:xfrm flipV="1">
            <a:off x="8903752" y="3413862"/>
            <a:ext cx="4286" cy="913070"/>
          </a:xfrm>
          <a:prstGeom prst="line">
            <a:avLst/>
          </a:prstGeom>
          <a:ln w="28575">
            <a:solidFill>
              <a:srgbClr val="00B0F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nvGrpSpPr>
          <p:cNvPr id="247" name="Group 246"/>
          <p:cNvGrpSpPr/>
          <p:nvPr/>
        </p:nvGrpSpPr>
        <p:grpSpPr>
          <a:xfrm>
            <a:off x="8505325" y="4320334"/>
            <a:ext cx="769059" cy="497192"/>
            <a:chOff x="8349136" y="4533363"/>
            <a:chExt cx="972524" cy="628730"/>
          </a:xfrm>
        </p:grpSpPr>
        <p:sp>
          <p:nvSpPr>
            <p:cNvPr id="208" name="Freeform 151"/>
            <p:cNvSpPr>
              <a:spLocks noEditPoints="1"/>
            </p:cNvSpPr>
            <p:nvPr/>
          </p:nvSpPr>
          <p:spPr bwMode="auto">
            <a:xfrm>
              <a:off x="8349136" y="4533363"/>
              <a:ext cx="972524" cy="628730"/>
            </a:xfrm>
            <a:custGeom>
              <a:avLst/>
              <a:gdLst>
                <a:gd name="T0" fmla="*/ 0 w 662"/>
                <a:gd name="T1" fmla="*/ 29 h 453"/>
                <a:gd name="T2" fmla="*/ 0 w 662"/>
                <a:gd name="T3" fmla="*/ 424 h 453"/>
                <a:gd name="T4" fmla="*/ 30 w 662"/>
                <a:gd name="T5" fmla="*/ 453 h 453"/>
                <a:gd name="T6" fmla="*/ 633 w 662"/>
                <a:gd name="T7" fmla="*/ 453 h 453"/>
                <a:gd name="T8" fmla="*/ 662 w 662"/>
                <a:gd name="T9" fmla="*/ 424 h 453"/>
                <a:gd name="T10" fmla="*/ 662 w 662"/>
                <a:gd name="T11" fmla="*/ 29 h 453"/>
                <a:gd name="T12" fmla="*/ 633 w 662"/>
                <a:gd name="T13" fmla="*/ 0 h 453"/>
                <a:gd name="T14" fmla="*/ 30 w 662"/>
                <a:gd name="T15" fmla="*/ 0 h 453"/>
                <a:gd name="T16" fmla="*/ 0 w 662"/>
                <a:gd name="T17" fmla="*/ 29 h 453"/>
                <a:gd name="T18" fmla="*/ 631 w 662"/>
                <a:gd name="T19" fmla="*/ 31 h 453"/>
                <a:gd name="T20" fmla="*/ 631 w 662"/>
                <a:gd name="T21" fmla="*/ 406 h 453"/>
                <a:gd name="T22" fmla="*/ 32 w 662"/>
                <a:gd name="T23" fmla="*/ 406 h 453"/>
                <a:gd name="T24" fmla="*/ 32 w 662"/>
                <a:gd name="T25" fmla="*/ 31 h 453"/>
                <a:gd name="T26" fmla="*/ 631 w 662"/>
                <a:gd name="T27" fmla="*/ 31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62" h="453">
                  <a:moveTo>
                    <a:pt x="0" y="29"/>
                  </a:moveTo>
                  <a:cubicBezTo>
                    <a:pt x="0" y="424"/>
                    <a:pt x="0" y="424"/>
                    <a:pt x="0" y="424"/>
                  </a:cubicBezTo>
                  <a:cubicBezTo>
                    <a:pt x="0" y="440"/>
                    <a:pt x="13" y="453"/>
                    <a:pt x="30" y="453"/>
                  </a:cubicBezTo>
                  <a:cubicBezTo>
                    <a:pt x="633" y="453"/>
                    <a:pt x="633" y="453"/>
                    <a:pt x="633" y="453"/>
                  </a:cubicBezTo>
                  <a:cubicBezTo>
                    <a:pt x="649" y="453"/>
                    <a:pt x="662" y="440"/>
                    <a:pt x="662" y="424"/>
                  </a:cubicBezTo>
                  <a:cubicBezTo>
                    <a:pt x="662" y="29"/>
                    <a:pt x="662" y="29"/>
                    <a:pt x="662" y="29"/>
                  </a:cubicBezTo>
                  <a:cubicBezTo>
                    <a:pt x="662" y="13"/>
                    <a:pt x="649" y="0"/>
                    <a:pt x="633" y="0"/>
                  </a:cubicBezTo>
                  <a:cubicBezTo>
                    <a:pt x="30" y="0"/>
                    <a:pt x="30" y="0"/>
                    <a:pt x="30" y="0"/>
                  </a:cubicBezTo>
                  <a:cubicBezTo>
                    <a:pt x="13" y="0"/>
                    <a:pt x="0" y="13"/>
                    <a:pt x="0" y="29"/>
                  </a:cubicBezTo>
                  <a:close/>
                  <a:moveTo>
                    <a:pt x="631" y="31"/>
                  </a:moveTo>
                  <a:cubicBezTo>
                    <a:pt x="631" y="406"/>
                    <a:pt x="631" y="406"/>
                    <a:pt x="631" y="406"/>
                  </a:cubicBezTo>
                  <a:cubicBezTo>
                    <a:pt x="32" y="406"/>
                    <a:pt x="32" y="406"/>
                    <a:pt x="32" y="406"/>
                  </a:cubicBezTo>
                  <a:cubicBezTo>
                    <a:pt x="32" y="31"/>
                    <a:pt x="32" y="31"/>
                    <a:pt x="32" y="31"/>
                  </a:cubicBezTo>
                  <a:lnTo>
                    <a:pt x="631" y="31"/>
                  </a:lnTo>
                  <a:close/>
                </a:path>
              </a:pathLst>
            </a:custGeom>
            <a:solidFill>
              <a:srgbClr val="00205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latin typeface="Segoe UI"/>
              </a:endParaRPr>
            </a:p>
          </p:txBody>
        </p:sp>
        <p:sp>
          <p:nvSpPr>
            <p:cNvPr id="235" name="Rectangle 234"/>
            <p:cNvSpPr/>
            <p:nvPr/>
          </p:nvSpPr>
          <p:spPr bwMode="auto">
            <a:xfrm>
              <a:off x="8397858" y="4577709"/>
              <a:ext cx="923799" cy="160254"/>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36" name="Rectangle 235"/>
            <p:cNvSpPr/>
            <p:nvPr/>
          </p:nvSpPr>
          <p:spPr bwMode="auto">
            <a:xfrm>
              <a:off x="9177398" y="4594560"/>
              <a:ext cx="83420" cy="834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02" name="TextBox 201"/>
          <p:cNvSpPr txBox="1"/>
          <p:nvPr/>
        </p:nvSpPr>
        <p:spPr>
          <a:xfrm>
            <a:off x="8313280" y="3798658"/>
            <a:ext cx="1212384" cy="270285"/>
          </a:xfrm>
          <a:prstGeom prst="rect">
            <a:avLst/>
          </a:prstGeom>
          <a:solidFill>
            <a:schemeClr val="bg1"/>
          </a:solidFill>
        </p:spPr>
        <p:txBody>
          <a:bodyPr wrap="square" rtlCol="0">
            <a:spAutoFit/>
          </a:bodyPr>
          <a:lstStyle/>
          <a:p>
            <a:pPr defTabSz="951304">
              <a:defRPr/>
            </a:pPr>
            <a:r>
              <a:rPr lang="en-US" sz="1122" i="1" kern="0" dirty="0">
                <a:solidFill>
                  <a:srgbClr val="0072C6">
                    <a:lumMod val="50000"/>
                  </a:srgbClr>
                </a:solidFill>
                <a:latin typeface="Segoe UI Light"/>
              </a:rPr>
              <a:t>Application data</a:t>
            </a:r>
          </a:p>
        </p:txBody>
      </p:sp>
      <p:sp>
        <p:nvSpPr>
          <p:cNvPr id="71" name="TextBox 70"/>
          <p:cNvSpPr txBox="1"/>
          <p:nvPr/>
        </p:nvSpPr>
        <p:spPr>
          <a:xfrm>
            <a:off x="9775923" y="2704923"/>
            <a:ext cx="1336599" cy="318286"/>
          </a:xfrm>
          <a:prstGeom prst="rect">
            <a:avLst/>
          </a:prstGeom>
          <a:noFill/>
        </p:spPr>
        <p:txBody>
          <a:bodyPr wrap="square" rtlCol="0">
            <a:spAutoFit/>
          </a:bodyPr>
          <a:lstStyle/>
          <a:p>
            <a:pPr defTabSz="951304">
              <a:defRPr/>
            </a:pPr>
            <a:r>
              <a:rPr lang="en-US" sz="1428" kern="0" dirty="0">
                <a:solidFill>
                  <a:srgbClr val="FFFFFF"/>
                </a:solidFill>
                <a:latin typeface="Segoe UI Light"/>
              </a:rPr>
              <a:t>Azure Storage</a:t>
            </a:r>
          </a:p>
        </p:txBody>
      </p:sp>
      <p:grpSp>
        <p:nvGrpSpPr>
          <p:cNvPr id="55" name="Group 54"/>
          <p:cNvGrpSpPr/>
          <p:nvPr/>
        </p:nvGrpSpPr>
        <p:grpSpPr>
          <a:xfrm>
            <a:off x="10480345" y="2616534"/>
            <a:ext cx="787611" cy="701871"/>
            <a:chOff x="10186094" y="2578554"/>
            <a:chExt cx="435846" cy="661729"/>
          </a:xfrm>
        </p:grpSpPr>
        <p:cxnSp>
          <p:nvCxnSpPr>
            <p:cNvPr id="258" name="Straight Connector 257"/>
            <p:cNvCxnSpPr>
              <a:cxnSpLocks noChangeAspect="1"/>
            </p:cNvCxnSpPr>
            <p:nvPr/>
          </p:nvCxnSpPr>
          <p:spPr>
            <a:xfrm flipH="1" flipV="1">
              <a:off x="10436031" y="2973551"/>
              <a:ext cx="185909" cy="266732"/>
            </a:xfrm>
            <a:prstGeom prst="line">
              <a:avLst/>
            </a:prstGeom>
            <a:ln w="28575">
              <a:solidFill>
                <a:srgbClr val="00B0F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flipH="1" flipV="1">
              <a:off x="10186094" y="2578554"/>
              <a:ext cx="97119" cy="129374"/>
            </a:xfrm>
            <a:prstGeom prst="line">
              <a:avLst/>
            </a:prstGeom>
            <a:ln w="28575">
              <a:solidFill>
                <a:srgbClr val="00B0F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grpSp>
      <p:sp>
        <p:nvSpPr>
          <p:cNvPr id="207" name="Freeform 30"/>
          <p:cNvSpPr>
            <a:spLocks noEditPoints="1"/>
          </p:cNvSpPr>
          <p:nvPr/>
        </p:nvSpPr>
        <p:spPr bwMode="auto">
          <a:xfrm>
            <a:off x="10116850" y="2142849"/>
            <a:ext cx="356252" cy="45330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chemeClr val="bg1"/>
          </a:solidFill>
          <a:ln>
            <a:solidFill>
              <a:schemeClr val="bg1"/>
            </a:solidFill>
          </a:ln>
          <a:extLst/>
        </p:spPr>
        <p:txBody>
          <a:bodyPr vert="horz" wrap="square" lIns="93260" tIns="46630" rIns="93260" bIns="46630" numCol="1" anchor="t" anchorCtr="0" compatLnSpc="1">
            <a:prstTxWarp prst="textNoShape">
              <a:avLst/>
            </a:prstTxWarp>
          </a:bodyPr>
          <a:lstStyle/>
          <a:p>
            <a:pPr defTabSz="932376"/>
            <a:endParaRPr lang="en-US" sz="1734" dirty="0">
              <a:solidFill>
                <a:srgbClr val="000000"/>
              </a:solidFill>
              <a:latin typeface="Segoe UI"/>
            </a:endParaRPr>
          </a:p>
        </p:txBody>
      </p:sp>
      <p:pic>
        <p:nvPicPr>
          <p:cNvPr id="206" name="Picture 205"/>
          <p:cNvPicPr>
            <a:picLocks noChangeAspect="1"/>
          </p:cNvPicPr>
          <p:nvPr/>
        </p:nvPicPr>
        <p:blipFill rotWithShape="1">
          <a:blip r:embed="rId7" cstate="print">
            <a:extLst>
              <a:ext uri="{28A0092B-C50C-407E-A947-70E740481C1C}">
                <a14:useLocalDpi xmlns:a14="http://schemas.microsoft.com/office/drawing/2010/main" val="0"/>
              </a:ext>
            </a:extLst>
          </a:blip>
          <a:srcRect l="10365" t="12448" r="12379" b="14454"/>
          <a:stretch/>
        </p:blipFill>
        <p:spPr>
          <a:xfrm>
            <a:off x="10184486" y="3364913"/>
            <a:ext cx="1932404" cy="1027972"/>
          </a:xfrm>
          <a:prstGeom prst="rect">
            <a:avLst/>
          </a:prstGeom>
        </p:spPr>
      </p:pic>
      <p:pic>
        <p:nvPicPr>
          <p:cNvPr id="205" name="Picture 2" descr="https://encrypted-tbn0.gstatic.com/images?q=tbn:ANd9GcQMarGzTe8mBaE_ABKrhzUhhaR7_BsIAsokHV1kV3PPr_FC0WvuA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902259" y="4485229"/>
            <a:ext cx="468351" cy="468351"/>
          </a:xfrm>
          <a:prstGeom prst="rect">
            <a:avLst/>
          </a:prstGeom>
          <a:noFill/>
          <a:extLst>
            <a:ext uri="{909E8E84-426E-40dd-AFC4-6F175D3DCCD1}">
              <a14:hiddenFill xmlns="" xmlns:a14="http://schemas.microsoft.com/office/drawing/2010/main">
                <a:solidFill>
                  <a:srgbClr val="FFFFFF"/>
                </a:solidFill>
              </a14:hiddenFill>
            </a:ext>
          </a:extLst>
        </p:spPr>
      </p:pic>
      <p:sp>
        <p:nvSpPr>
          <p:cNvPr id="131" name="Title 1"/>
          <p:cNvSpPr>
            <a:spLocks noGrp="1"/>
          </p:cNvSpPr>
          <p:nvPr>
            <p:ph type="title"/>
          </p:nvPr>
        </p:nvSpPr>
        <p:spPr/>
        <p:txBody>
          <a:bodyPr/>
          <a:lstStyle/>
          <a:p>
            <a:r>
              <a:rPr lang="en-US" dirty="0" smtClean="0"/>
              <a:t>Auditing and Threat Detection</a:t>
            </a:r>
            <a:endParaRPr lang="en-US" dirty="0"/>
          </a:p>
        </p:txBody>
      </p:sp>
      <p:grpSp>
        <p:nvGrpSpPr>
          <p:cNvPr id="10" name="Group 9"/>
          <p:cNvGrpSpPr/>
          <p:nvPr/>
        </p:nvGrpSpPr>
        <p:grpSpPr>
          <a:xfrm>
            <a:off x="7624469" y="2384765"/>
            <a:ext cx="488430" cy="578538"/>
            <a:chOff x="6179007" y="3309661"/>
            <a:chExt cx="478896" cy="567246"/>
          </a:xfrm>
        </p:grpSpPr>
        <p:sp>
          <p:nvSpPr>
            <p:cNvPr id="9" name="Oval 8"/>
            <p:cNvSpPr/>
            <p:nvPr/>
          </p:nvSpPr>
          <p:spPr bwMode="auto">
            <a:xfrm>
              <a:off x="6214064" y="3317798"/>
              <a:ext cx="412175" cy="16906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7" name="Freeform 66"/>
            <p:cNvSpPr>
              <a:spLocks noEditPoints="1"/>
            </p:cNvSpPr>
            <p:nvPr/>
          </p:nvSpPr>
          <p:spPr bwMode="auto">
            <a:xfrm flipH="1">
              <a:off x="6179007" y="3309661"/>
              <a:ext cx="478896" cy="567246"/>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rgbClr val="0072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97"/>
              <a:endParaRPr lang="en-US" sz="1836" dirty="0">
                <a:solidFill>
                  <a:srgbClr val="000000"/>
                </a:solidFill>
                <a:latin typeface="Segoe UI"/>
              </a:endParaRPr>
            </a:p>
          </p:txBody>
        </p:sp>
      </p:grpSp>
    </p:spTree>
    <p:extLst>
      <p:ext uri="{BB962C8B-B14F-4D97-AF65-F5344CB8AC3E}">
        <p14:creationId xmlns:p14="http://schemas.microsoft.com/office/powerpoint/2010/main" val="2523508981"/>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237" y="3192462"/>
            <a:ext cx="11704320" cy="822960"/>
          </a:xfrm>
        </p:spPr>
        <p:txBody>
          <a:bodyPr/>
          <a:lstStyle/>
          <a:p>
            <a:r>
              <a:rPr lang="en-US" dirty="0" smtClean="0"/>
              <a:t>Demo</a:t>
            </a:r>
            <a:endParaRPr lang="en-US" dirty="0"/>
          </a:p>
        </p:txBody>
      </p:sp>
      <p:sp>
        <p:nvSpPr>
          <p:cNvPr id="3" name="Text Placeholder 2"/>
          <p:cNvSpPr>
            <a:spLocks noGrp="1"/>
          </p:cNvSpPr>
          <p:nvPr>
            <p:ph type="body" sz="quarter" idx="10"/>
          </p:nvPr>
        </p:nvSpPr>
        <p:spPr>
          <a:xfrm>
            <a:off x="503237" y="4015422"/>
            <a:ext cx="11704320" cy="822960"/>
          </a:xfrm>
        </p:spPr>
        <p:txBody>
          <a:bodyPr/>
          <a:lstStyle/>
          <a:p>
            <a:r>
              <a:rPr lang="en-US" sz="2400" dirty="0" smtClean="0"/>
              <a:t>Auditing and Threat Detection</a:t>
            </a:r>
            <a:endParaRPr lang="en-US" sz="2400" dirty="0"/>
          </a:p>
        </p:txBody>
      </p:sp>
      <p:pic>
        <p:nvPicPr>
          <p:cNvPr id="14" name="Picture 13"/>
          <p:cNvPicPr>
            <a:picLocks noChangeAspect="1"/>
          </p:cNvPicPr>
          <p:nvPr/>
        </p:nvPicPr>
        <p:blipFill>
          <a:blip r:embed="rId2"/>
          <a:stretch>
            <a:fillRect/>
          </a:stretch>
        </p:blipFill>
        <p:spPr>
          <a:xfrm>
            <a:off x="7361237" y="2419509"/>
            <a:ext cx="3728162" cy="3847782"/>
          </a:xfrm>
          <a:prstGeom prst="rect">
            <a:avLst/>
          </a:prstGeom>
        </p:spPr>
      </p:pic>
    </p:spTree>
    <p:extLst>
      <p:ext uri="{BB962C8B-B14F-4D97-AF65-F5344CB8AC3E}">
        <p14:creationId xmlns:p14="http://schemas.microsoft.com/office/powerpoint/2010/main" val="3652743633"/>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048" y="3192505"/>
            <a:ext cx="11702660" cy="822843"/>
          </a:xfrm>
        </p:spPr>
        <p:txBody>
          <a:bodyPr/>
          <a:lstStyle/>
          <a:p>
            <a:r>
              <a:rPr lang="en-US" dirty="0" smtClean="0"/>
              <a:t>Hands-on Lab</a:t>
            </a:r>
            <a:endParaRPr lang="en-US" dirty="0"/>
          </a:p>
        </p:txBody>
      </p:sp>
      <p:sp>
        <p:nvSpPr>
          <p:cNvPr id="3" name="Text Placeholder 2"/>
          <p:cNvSpPr>
            <a:spLocks noGrp="1"/>
          </p:cNvSpPr>
          <p:nvPr>
            <p:ph type="body" sz="quarter" idx="10"/>
          </p:nvPr>
        </p:nvSpPr>
        <p:spPr>
          <a:xfrm>
            <a:off x="504048" y="4014238"/>
            <a:ext cx="11702660" cy="822843"/>
          </a:xfrm>
        </p:spPr>
        <p:txBody>
          <a:bodyPr/>
          <a:lstStyle/>
          <a:p>
            <a:r>
              <a:rPr lang="en-US" sz="2400" dirty="0" smtClean="0"/>
              <a:t>Design and Implement SQL Database Security</a:t>
            </a:r>
            <a:endParaRPr lang="en-US" sz="2400" dirty="0"/>
          </a:p>
        </p:txBody>
      </p:sp>
      <p:sp>
        <p:nvSpPr>
          <p:cNvPr id="8" name="Rectangle 6"/>
          <p:cNvSpPr>
            <a:spLocks noChangeArrowheads="1"/>
          </p:cNvSpPr>
          <p:nvPr/>
        </p:nvSpPr>
        <p:spPr bwMode="auto">
          <a:xfrm>
            <a:off x="2180212" y="-1269323"/>
            <a:ext cx="4339609" cy="5614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grpSp>
        <p:nvGrpSpPr>
          <p:cNvPr id="129" name="Group 128"/>
          <p:cNvGrpSpPr/>
          <p:nvPr/>
        </p:nvGrpSpPr>
        <p:grpSpPr>
          <a:xfrm>
            <a:off x="7894400" y="1135398"/>
            <a:ext cx="3741207" cy="4764998"/>
            <a:chOff x="7143749" y="1444070"/>
            <a:chExt cx="3741738" cy="4765674"/>
          </a:xfrm>
        </p:grpSpPr>
        <p:sp>
          <p:nvSpPr>
            <p:cNvPr id="89" name="Freeform 87"/>
            <p:cNvSpPr>
              <a:spLocks/>
            </p:cNvSpPr>
            <p:nvPr/>
          </p:nvSpPr>
          <p:spPr bwMode="auto">
            <a:xfrm>
              <a:off x="7143749" y="1444070"/>
              <a:ext cx="3741738" cy="3746500"/>
            </a:xfrm>
            <a:custGeom>
              <a:avLst/>
              <a:gdLst>
                <a:gd name="T0" fmla="*/ 2495 w 2495"/>
                <a:gd name="T1" fmla="*/ 1247 h 2495"/>
                <a:gd name="T2" fmla="*/ 2495 w 2495"/>
                <a:gd name="T3" fmla="*/ 1247 h 2495"/>
                <a:gd name="T4" fmla="*/ 1247 w 2495"/>
                <a:gd name="T5" fmla="*/ 2495 h 2495"/>
                <a:gd name="T6" fmla="*/ 0 w 2495"/>
                <a:gd name="T7" fmla="*/ 1247 h 2495"/>
                <a:gd name="T8" fmla="*/ 1247 w 2495"/>
                <a:gd name="T9" fmla="*/ 0 h 2495"/>
                <a:gd name="T10" fmla="*/ 2495 w 2495"/>
                <a:gd name="T11" fmla="*/ 1247 h 2495"/>
              </a:gdLst>
              <a:ahLst/>
              <a:cxnLst>
                <a:cxn ang="0">
                  <a:pos x="T0" y="T1"/>
                </a:cxn>
                <a:cxn ang="0">
                  <a:pos x="T2" y="T3"/>
                </a:cxn>
                <a:cxn ang="0">
                  <a:pos x="T4" y="T5"/>
                </a:cxn>
                <a:cxn ang="0">
                  <a:pos x="T6" y="T7"/>
                </a:cxn>
                <a:cxn ang="0">
                  <a:pos x="T8" y="T9"/>
                </a:cxn>
                <a:cxn ang="0">
                  <a:pos x="T10" y="T11"/>
                </a:cxn>
              </a:cxnLst>
              <a:rect l="0" t="0" r="r" b="b"/>
              <a:pathLst>
                <a:path w="2495" h="2495">
                  <a:moveTo>
                    <a:pt x="2495" y="1247"/>
                  </a:moveTo>
                  <a:lnTo>
                    <a:pt x="2495" y="1247"/>
                  </a:lnTo>
                  <a:cubicBezTo>
                    <a:pt x="2495" y="1937"/>
                    <a:pt x="1937" y="2495"/>
                    <a:pt x="1247" y="2495"/>
                  </a:cubicBezTo>
                  <a:cubicBezTo>
                    <a:pt x="558" y="2495"/>
                    <a:pt x="0" y="1937"/>
                    <a:pt x="0" y="1247"/>
                  </a:cubicBezTo>
                  <a:cubicBezTo>
                    <a:pt x="0" y="558"/>
                    <a:pt x="558" y="0"/>
                    <a:pt x="1247" y="0"/>
                  </a:cubicBezTo>
                  <a:cubicBezTo>
                    <a:pt x="1937" y="0"/>
                    <a:pt x="2495" y="558"/>
                    <a:pt x="2495" y="1247"/>
                  </a:cubicBezTo>
                  <a:close/>
                </a:path>
              </a:pathLst>
            </a:custGeom>
            <a:solidFill>
              <a:srgbClr val="00B0F0"/>
            </a:solidFill>
            <a:ln w="0">
              <a:solidFill>
                <a:schemeClr val="bg1"/>
              </a:solidFill>
              <a:prstDash val="solid"/>
              <a:round/>
              <a:headEnd/>
              <a:tailEnd/>
            </a:ln>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9" name="Freeform 7"/>
            <p:cNvSpPr>
              <a:spLocks/>
            </p:cNvSpPr>
            <p:nvPr/>
          </p:nvSpPr>
          <p:spPr bwMode="auto">
            <a:xfrm>
              <a:off x="7751762" y="6028769"/>
              <a:ext cx="2525713" cy="180975"/>
            </a:xfrm>
            <a:custGeom>
              <a:avLst/>
              <a:gdLst>
                <a:gd name="T0" fmla="*/ 1382 w 1425"/>
                <a:gd name="T1" fmla="*/ 0 h 102"/>
                <a:gd name="T2" fmla="*/ 1376 w 1425"/>
                <a:gd name="T3" fmla="*/ 1 h 102"/>
                <a:gd name="T4" fmla="*/ 1376 w 1425"/>
                <a:gd name="T5" fmla="*/ 0 h 102"/>
                <a:gd name="T6" fmla="*/ 1298 w 1425"/>
                <a:gd name="T7" fmla="*/ 0 h 102"/>
                <a:gd name="T8" fmla="*/ 1298 w 1425"/>
                <a:gd name="T9" fmla="*/ 81 h 102"/>
                <a:gd name="T10" fmla="*/ 1230 w 1425"/>
                <a:gd name="T11" fmla="*/ 81 h 102"/>
                <a:gd name="T12" fmla="*/ 1230 w 1425"/>
                <a:gd name="T13" fmla="*/ 0 h 102"/>
                <a:gd name="T14" fmla="*/ 954 w 1425"/>
                <a:gd name="T15" fmla="*/ 0 h 102"/>
                <a:gd name="T16" fmla="*/ 954 w 1425"/>
                <a:gd name="T17" fmla="*/ 81 h 102"/>
                <a:gd name="T18" fmla="*/ 886 w 1425"/>
                <a:gd name="T19" fmla="*/ 81 h 102"/>
                <a:gd name="T20" fmla="*/ 886 w 1425"/>
                <a:gd name="T21" fmla="*/ 0 h 102"/>
                <a:gd name="T22" fmla="*/ 775 w 1425"/>
                <a:gd name="T23" fmla="*/ 0 h 102"/>
                <a:gd name="T24" fmla="*/ 835 w 1425"/>
                <a:gd name="T25" fmla="*/ 60 h 102"/>
                <a:gd name="T26" fmla="*/ 835 w 1425"/>
                <a:gd name="T27" fmla="*/ 82 h 102"/>
                <a:gd name="T28" fmla="*/ 664 w 1425"/>
                <a:gd name="T29" fmla="*/ 82 h 102"/>
                <a:gd name="T30" fmla="*/ 659 w 1425"/>
                <a:gd name="T31" fmla="*/ 82 h 102"/>
                <a:gd name="T32" fmla="*/ 659 w 1425"/>
                <a:gd name="T33" fmla="*/ 0 h 102"/>
                <a:gd name="T34" fmla="*/ 573 w 1425"/>
                <a:gd name="T35" fmla="*/ 0 h 102"/>
                <a:gd name="T36" fmla="*/ 573 w 1425"/>
                <a:gd name="T37" fmla="*/ 19 h 102"/>
                <a:gd name="T38" fmla="*/ 615 w 1425"/>
                <a:gd name="T39" fmla="*/ 60 h 102"/>
                <a:gd name="T40" fmla="*/ 615 w 1425"/>
                <a:gd name="T41" fmla="*/ 82 h 102"/>
                <a:gd name="T42" fmla="*/ 444 w 1425"/>
                <a:gd name="T43" fmla="*/ 82 h 102"/>
                <a:gd name="T44" fmla="*/ 444 w 1425"/>
                <a:gd name="T45" fmla="*/ 0 h 102"/>
                <a:gd name="T46" fmla="*/ 405 w 1425"/>
                <a:gd name="T47" fmla="*/ 0 h 102"/>
                <a:gd name="T48" fmla="*/ 405 w 1425"/>
                <a:gd name="T49" fmla="*/ 82 h 102"/>
                <a:gd name="T50" fmla="*/ 337 w 1425"/>
                <a:gd name="T51" fmla="*/ 82 h 102"/>
                <a:gd name="T52" fmla="*/ 337 w 1425"/>
                <a:gd name="T53" fmla="*/ 0 h 102"/>
                <a:gd name="T54" fmla="*/ 251 w 1425"/>
                <a:gd name="T55" fmla="*/ 0 h 102"/>
                <a:gd name="T56" fmla="*/ 251 w 1425"/>
                <a:gd name="T57" fmla="*/ 82 h 102"/>
                <a:gd name="T58" fmla="*/ 182 w 1425"/>
                <a:gd name="T59" fmla="*/ 82 h 102"/>
                <a:gd name="T60" fmla="*/ 182 w 1425"/>
                <a:gd name="T61" fmla="*/ 0 h 102"/>
                <a:gd name="T62" fmla="*/ 38 w 1425"/>
                <a:gd name="T63" fmla="*/ 0 h 102"/>
                <a:gd name="T64" fmla="*/ 38 w 1425"/>
                <a:gd name="T65" fmla="*/ 1 h 102"/>
                <a:gd name="T66" fmla="*/ 0 w 1425"/>
                <a:gd name="T67" fmla="*/ 51 h 102"/>
                <a:gd name="T68" fmla="*/ 43 w 1425"/>
                <a:gd name="T69" fmla="*/ 102 h 102"/>
                <a:gd name="T70" fmla="*/ 1382 w 1425"/>
                <a:gd name="T71" fmla="*/ 102 h 102"/>
                <a:gd name="T72" fmla="*/ 1425 w 1425"/>
                <a:gd name="T73" fmla="*/ 51 h 102"/>
                <a:gd name="T74" fmla="*/ 1382 w 1425"/>
                <a:gd name="T7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5" h="102">
                  <a:moveTo>
                    <a:pt x="1382" y="0"/>
                  </a:moveTo>
                  <a:cubicBezTo>
                    <a:pt x="1380" y="0"/>
                    <a:pt x="1378" y="0"/>
                    <a:pt x="1376" y="1"/>
                  </a:cubicBezTo>
                  <a:cubicBezTo>
                    <a:pt x="1376" y="0"/>
                    <a:pt x="1376" y="0"/>
                    <a:pt x="1376" y="0"/>
                  </a:cubicBezTo>
                  <a:cubicBezTo>
                    <a:pt x="1298" y="0"/>
                    <a:pt x="1298" y="0"/>
                    <a:pt x="1298" y="0"/>
                  </a:cubicBezTo>
                  <a:cubicBezTo>
                    <a:pt x="1298" y="81"/>
                    <a:pt x="1298" y="81"/>
                    <a:pt x="1298" y="81"/>
                  </a:cubicBezTo>
                  <a:cubicBezTo>
                    <a:pt x="1230" y="81"/>
                    <a:pt x="1230" y="81"/>
                    <a:pt x="1230" y="81"/>
                  </a:cubicBezTo>
                  <a:cubicBezTo>
                    <a:pt x="1230" y="0"/>
                    <a:pt x="1230" y="0"/>
                    <a:pt x="1230" y="0"/>
                  </a:cubicBezTo>
                  <a:cubicBezTo>
                    <a:pt x="954" y="0"/>
                    <a:pt x="954" y="0"/>
                    <a:pt x="954" y="0"/>
                  </a:cubicBezTo>
                  <a:cubicBezTo>
                    <a:pt x="954" y="81"/>
                    <a:pt x="954" y="81"/>
                    <a:pt x="954" y="81"/>
                  </a:cubicBezTo>
                  <a:cubicBezTo>
                    <a:pt x="886" y="81"/>
                    <a:pt x="886" y="81"/>
                    <a:pt x="886" y="81"/>
                  </a:cubicBezTo>
                  <a:cubicBezTo>
                    <a:pt x="886" y="0"/>
                    <a:pt x="886" y="0"/>
                    <a:pt x="886" y="0"/>
                  </a:cubicBezTo>
                  <a:cubicBezTo>
                    <a:pt x="775" y="0"/>
                    <a:pt x="775" y="0"/>
                    <a:pt x="775" y="0"/>
                  </a:cubicBezTo>
                  <a:cubicBezTo>
                    <a:pt x="835" y="60"/>
                    <a:pt x="835" y="60"/>
                    <a:pt x="835" y="60"/>
                  </a:cubicBezTo>
                  <a:cubicBezTo>
                    <a:pt x="835" y="82"/>
                    <a:pt x="835" y="82"/>
                    <a:pt x="835" y="82"/>
                  </a:cubicBezTo>
                  <a:cubicBezTo>
                    <a:pt x="664" y="82"/>
                    <a:pt x="664" y="82"/>
                    <a:pt x="664" y="82"/>
                  </a:cubicBezTo>
                  <a:cubicBezTo>
                    <a:pt x="659" y="82"/>
                    <a:pt x="659" y="82"/>
                    <a:pt x="659" y="82"/>
                  </a:cubicBezTo>
                  <a:cubicBezTo>
                    <a:pt x="659" y="0"/>
                    <a:pt x="659" y="0"/>
                    <a:pt x="659" y="0"/>
                  </a:cubicBezTo>
                  <a:cubicBezTo>
                    <a:pt x="573" y="0"/>
                    <a:pt x="573" y="0"/>
                    <a:pt x="573" y="0"/>
                  </a:cubicBezTo>
                  <a:cubicBezTo>
                    <a:pt x="573" y="19"/>
                    <a:pt x="573" y="19"/>
                    <a:pt x="573" y="19"/>
                  </a:cubicBezTo>
                  <a:cubicBezTo>
                    <a:pt x="615" y="60"/>
                    <a:pt x="615" y="60"/>
                    <a:pt x="615" y="60"/>
                  </a:cubicBezTo>
                  <a:cubicBezTo>
                    <a:pt x="615" y="82"/>
                    <a:pt x="615" y="82"/>
                    <a:pt x="615" y="82"/>
                  </a:cubicBezTo>
                  <a:cubicBezTo>
                    <a:pt x="444" y="82"/>
                    <a:pt x="444" y="82"/>
                    <a:pt x="444" y="82"/>
                  </a:cubicBezTo>
                  <a:cubicBezTo>
                    <a:pt x="444" y="0"/>
                    <a:pt x="444" y="0"/>
                    <a:pt x="444" y="0"/>
                  </a:cubicBezTo>
                  <a:cubicBezTo>
                    <a:pt x="405" y="0"/>
                    <a:pt x="405" y="0"/>
                    <a:pt x="405" y="0"/>
                  </a:cubicBezTo>
                  <a:cubicBezTo>
                    <a:pt x="405" y="82"/>
                    <a:pt x="405" y="82"/>
                    <a:pt x="405" y="82"/>
                  </a:cubicBezTo>
                  <a:cubicBezTo>
                    <a:pt x="337" y="82"/>
                    <a:pt x="337" y="82"/>
                    <a:pt x="337" y="82"/>
                  </a:cubicBezTo>
                  <a:cubicBezTo>
                    <a:pt x="337" y="0"/>
                    <a:pt x="337" y="0"/>
                    <a:pt x="337" y="0"/>
                  </a:cubicBezTo>
                  <a:cubicBezTo>
                    <a:pt x="251" y="0"/>
                    <a:pt x="251" y="0"/>
                    <a:pt x="251" y="0"/>
                  </a:cubicBezTo>
                  <a:cubicBezTo>
                    <a:pt x="251" y="82"/>
                    <a:pt x="251" y="82"/>
                    <a:pt x="251" y="82"/>
                  </a:cubicBezTo>
                  <a:cubicBezTo>
                    <a:pt x="182" y="82"/>
                    <a:pt x="182" y="82"/>
                    <a:pt x="182" y="82"/>
                  </a:cubicBezTo>
                  <a:cubicBezTo>
                    <a:pt x="182" y="0"/>
                    <a:pt x="182" y="0"/>
                    <a:pt x="182" y="0"/>
                  </a:cubicBezTo>
                  <a:cubicBezTo>
                    <a:pt x="38" y="0"/>
                    <a:pt x="38" y="0"/>
                    <a:pt x="38" y="0"/>
                  </a:cubicBezTo>
                  <a:cubicBezTo>
                    <a:pt x="38" y="1"/>
                    <a:pt x="38" y="1"/>
                    <a:pt x="38" y="1"/>
                  </a:cubicBezTo>
                  <a:cubicBezTo>
                    <a:pt x="17" y="4"/>
                    <a:pt x="0" y="25"/>
                    <a:pt x="0" y="51"/>
                  </a:cubicBezTo>
                  <a:cubicBezTo>
                    <a:pt x="0" y="80"/>
                    <a:pt x="19" y="102"/>
                    <a:pt x="43" y="102"/>
                  </a:cubicBezTo>
                  <a:cubicBezTo>
                    <a:pt x="47" y="102"/>
                    <a:pt x="1378" y="102"/>
                    <a:pt x="1382" y="102"/>
                  </a:cubicBezTo>
                  <a:cubicBezTo>
                    <a:pt x="1406" y="102"/>
                    <a:pt x="1425" y="80"/>
                    <a:pt x="1425" y="51"/>
                  </a:cubicBezTo>
                  <a:cubicBezTo>
                    <a:pt x="1425" y="23"/>
                    <a:pt x="1406" y="0"/>
                    <a:pt x="1382" y="0"/>
                  </a:cubicBezTo>
                </a:path>
              </a:pathLst>
            </a:custGeom>
            <a:solidFill>
              <a:srgbClr val="E57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0" name="Freeform 8"/>
            <p:cNvSpPr>
              <a:spLocks/>
            </p:cNvSpPr>
            <p:nvPr/>
          </p:nvSpPr>
          <p:spPr bwMode="auto">
            <a:xfrm>
              <a:off x="8248650" y="5058807"/>
              <a:ext cx="1804988" cy="1112838"/>
            </a:xfrm>
            <a:custGeom>
              <a:avLst/>
              <a:gdLst>
                <a:gd name="T0" fmla="*/ 0 w 1137"/>
                <a:gd name="T1" fmla="*/ 0 h 701"/>
                <a:gd name="T2" fmla="*/ 0 w 1137"/>
                <a:gd name="T3" fmla="*/ 87 h 701"/>
                <a:gd name="T4" fmla="*/ 676 w 1137"/>
                <a:gd name="T5" fmla="*/ 87 h 701"/>
                <a:gd name="T6" fmla="*/ 676 w 1137"/>
                <a:gd name="T7" fmla="*/ 701 h 701"/>
                <a:gd name="T8" fmla="*/ 752 w 1137"/>
                <a:gd name="T9" fmla="*/ 701 h 701"/>
                <a:gd name="T10" fmla="*/ 752 w 1137"/>
                <a:gd name="T11" fmla="*/ 87 h 701"/>
                <a:gd name="T12" fmla="*/ 1061 w 1137"/>
                <a:gd name="T13" fmla="*/ 87 h 701"/>
                <a:gd name="T14" fmla="*/ 1061 w 1137"/>
                <a:gd name="T15" fmla="*/ 701 h 701"/>
                <a:gd name="T16" fmla="*/ 1137 w 1137"/>
                <a:gd name="T17" fmla="*/ 701 h 701"/>
                <a:gd name="T18" fmla="*/ 1137 w 1137"/>
                <a:gd name="T19" fmla="*/ 87 h 701"/>
                <a:gd name="T20" fmla="*/ 1137 w 1137"/>
                <a:gd name="T21" fmla="*/ 81 h 701"/>
                <a:gd name="T22" fmla="*/ 1137 w 1137"/>
                <a:gd name="T23" fmla="*/ 0 h 701"/>
                <a:gd name="T24" fmla="*/ 0 w 1137"/>
                <a:gd name="T25" fmla="*/ 0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7" h="701">
                  <a:moveTo>
                    <a:pt x="0" y="0"/>
                  </a:moveTo>
                  <a:lnTo>
                    <a:pt x="0" y="87"/>
                  </a:lnTo>
                  <a:lnTo>
                    <a:pt x="676" y="87"/>
                  </a:lnTo>
                  <a:lnTo>
                    <a:pt x="676" y="701"/>
                  </a:lnTo>
                  <a:lnTo>
                    <a:pt x="752" y="701"/>
                  </a:lnTo>
                  <a:lnTo>
                    <a:pt x="752" y="87"/>
                  </a:lnTo>
                  <a:lnTo>
                    <a:pt x="1061" y="87"/>
                  </a:lnTo>
                  <a:lnTo>
                    <a:pt x="1061" y="701"/>
                  </a:lnTo>
                  <a:lnTo>
                    <a:pt x="1137" y="701"/>
                  </a:lnTo>
                  <a:lnTo>
                    <a:pt x="1137" y="87"/>
                  </a:lnTo>
                  <a:lnTo>
                    <a:pt x="1137" y="81"/>
                  </a:lnTo>
                  <a:lnTo>
                    <a:pt x="1137" y="0"/>
                  </a:lnTo>
                  <a:lnTo>
                    <a:pt x="0"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1" name="Freeform 9"/>
            <p:cNvSpPr>
              <a:spLocks/>
            </p:cNvSpPr>
            <p:nvPr/>
          </p:nvSpPr>
          <p:spPr bwMode="auto">
            <a:xfrm>
              <a:off x="8248650" y="5058807"/>
              <a:ext cx="1804988" cy="1112838"/>
            </a:xfrm>
            <a:custGeom>
              <a:avLst/>
              <a:gdLst>
                <a:gd name="T0" fmla="*/ 0 w 1137"/>
                <a:gd name="T1" fmla="*/ 0 h 701"/>
                <a:gd name="T2" fmla="*/ 0 w 1137"/>
                <a:gd name="T3" fmla="*/ 87 h 701"/>
                <a:gd name="T4" fmla="*/ 676 w 1137"/>
                <a:gd name="T5" fmla="*/ 87 h 701"/>
                <a:gd name="T6" fmla="*/ 676 w 1137"/>
                <a:gd name="T7" fmla="*/ 701 h 701"/>
                <a:gd name="T8" fmla="*/ 752 w 1137"/>
                <a:gd name="T9" fmla="*/ 701 h 701"/>
                <a:gd name="T10" fmla="*/ 752 w 1137"/>
                <a:gd name="T11" fmla="*/ 87 h 701"/>
                <a:gd name="T12" fmla="*/ 1061 w 1137"/>
                <a:gd name="T13" fmla="*/ 87 h 701"/>
                <a:gd name="T14" fmla="*/ 1061 w 1137"/>
                <a:gd name="T15" fmla="*/ 701 h 701"/>
                <a:gd name="T16" fmla="*/ 1137 w 1137"/>
                <a:gd name="T17" fmla="*/ 701 h 701"/>
                <a:gd name="T18" fmla="*/ 1137 w 1137"/>
                <a:gd name="T19" fmla="*/ 87 h 701"/>
                <a:gd name="T20" fmla="*/ 1137 w 1137"/>
                <a:gd name="T21" fmla="*/ 81 h 701"/>
                <a:gd name="T22" fmla="*/ 1137 w 1137"/>
                <a:gd name="T23" fmla="*/ 0 h 701"/>
                <a:gd name="T24" fmla="*/ 0 w 1137"/>
                <a:gd name="T25" fmla="*/ 0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37" h="701">
                  <a:moveTo>
                    <a:pt x="0" y="0"/>
                  </a:moveTo>
                  <a:lnTo>
                    <a:pt x="0" y="87"/>
                  </a:lnTo>
                  <a:lnTo>
                    <a:pt x="676" y="87"/>
                  </a:lnTo>
                  <a:lnTo>
                    <a:pt x="676" y="701"/>
                  </a:lnTo>
                  <a:lnTo>
                    <a:pt x="752" y="701"/>
                  </a:lnTo>
                  <a:lnTo>
                    <a:pt x="752" y="87"/>
                  </a:lnTo>
                  <a:lnTo>
                    <a:pt x="1061" y="87"/>
                  </a:lnTo>
                  <a:lnTo>
                    <a:pt x="1061" y="701"/>
                  </a:lnTo>
                  <a:lnTo>
                    <a:pt x="1137" y="701"/>
                  </a:lnTo>
                  <a:lnTo>
                    <a:pt x="1137" y="87"/>
                  </a:lnTo>
                  <a:lnTo>
                    <a:pt x="1137" y="81"/>
                  </a:lnTo>
                  <a:lnTo>
                    <a:pt x="1137"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2" name="Freeform 10"/>
            <p:cNvSpPr>
              <a:spLocks/>
            </p:cNvSpPr>
            <p:nvPr/>
          </p:nvSpPr>
          <p:spPr bwMode="auto">
            <a:xfrm>
              <a:off x="9382125" y="5058807"/>
              <a:ext cx="671513" cy="1112838"/>
            </a:xfrm>
            <a:custGeom>
              <a:avLst/>
              <a:gdLst>
                <a:gd name="T0" fmla="*/ 423 w 423"/>
                <a:gd name="T1" fmla="*/ 0 h 701"/>
                <a:gd name="T2" fmla="*/ 0 w 423"/>
                <a:gd name="T3" fmla="*/ 0 h 701"/>
                <a:gd name="T4" fmla="*/ 0 w 423"/>
                <a:gd name="T5" fmla="*/ 78 h 701"/>
                <a:gd name="T6" fmla="*/ 0 w 423"/>
                <a:gd name="T7" fmla="*/ 87 h 701"/>
                <a:gd name="T8" fmla="*/ 0 w 423"/>
                <a:gd name="T9" fmla="*/ 701 h 701"/>
                <a:gd name="T10" fmla="*/ 38 w 423"/>
                <a:gd name="T11" fmla="*/ 701 h 701"/>
                <a:gd name="T12" fmla="*/ 38 w 423"/>
                <a:gd name="T13" fmla="*/ 611 h 701"/>
                <a:gd name="T14" fmla="*/ 38 w 423"/>
                <a:gd name="T15" fmla="*/ 87 h 701"/>
                <a:gd name="T16" fmla="*/ 385 w 423"/>
                <a:gd name="T17" fmla="*/ 87 h 701"/>
                <a:gd name="T18" fmla="*/ 385 w 423"/>
                <a:gd name="T19" fmla="*/ 701 h 701"/>
                <a:gd name="T20" fmla="*/ 423 w 423"/>
                <a:gd name="T21" fmla="*/ 701 h 701"/>
                <a:gd name="T22" fmla="*/ 423 w 423"/>
                <a:gd name="T23" fmla="*/ 611 h 701"/>
                <a:gd name="T24" fmla="*/ 423 w 423"/>
                <a:gd name="T25" fmla="*/ 87 h 701"/>
                <a:gd name="T26" fmla="*/ 423 w 423"/>
                <a:gd name="T27" fmla="*/ 81 h 701"/>
                <a:gd name="T28" fmla="*/ 423 w 423"/>
                <a:gd name="T29" fmla="*/ 0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3" h="701">
                  <a:moveTo>
                    <a:pt x="423" y="0"/>
                  </a:moveTo>
                  <a:lnTo>
                    <a:pt x="0" y="0"/>
                  </a:lnTo>
                  <a:lnTo>
                    <a:pt x="0" y="78"/>
                  </a:lnTo>
                  <a:lnTo>
                    <a:pt x="0" y="87"/>
                  </a:lnTo>
                  <a:lnTo>
                    <a:pt x="0" y="701"/>
                  </a:lnTo>
                  <a:lnTo>
                    <a:pt x="38" y="701"/>
                  </a:lnTo>
                  <a:lnTo>
                    <a:pt x="38" y="611"/>
                  </a:lnTo>
                  <a:lnTo>
                    <a:pt x="38" y="87"/>
                  </a:lnTo>
                  <a:lnTo>
                    <a:pt x="385" y="87"/>
                  </a:lnTo>
                  <a:lnTo>
                    <a:pt x="385" y="701"/>
                  </a:lnTo>
                  <a:lnTo>
                    <a:pt x="423" y="701"/>
                  </a:lnTo>
                  <a:lnTo>
                    <a:pt x="423" y="611"/>
                  </a:lnTo>
                  <a:lnTo>
                    <a:pt x="423" y="87"/>
                  </a:lnTo>
                  <a:lnTo>
                    <a:pt x="423" y="81"/>
                  </a:lnTo>
                  <a:lnTo>
                    <a:pt x="423" y="0"/>
                  </a:lnTo>
                  <a:close/>
                </a:path>
              </a:pathLst>
            </a:custGeom>
            <a:solidFill>
              <a:srgbClr val="5D1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3" name="Freeform 11"/>
            <p:cNvSpPr>
              <a:spLocks/>
            </p:cNvSpPr>
            <p:nvPr/>
          </p:nvSpPr>
          <p:spPr bwMode="auto">
            <a:xfrm>
              <a:off x="9382125" y="5058807"/>
              <a:ext cx="671513" cy="1112838"/>
            </a:xfrm>
            <a:custGeom>
              <a:avLst/>
              <a:gdLst>
                <a:gd name="T0" fmla="*/ 423 w 423"/>
                <a:gd name="T1" fmla="*/ 0 h 701"/>
                <a:gd name="T2" fmla="*/ 0 w 423"/>
                <a:gd name="T3" fmla="*/ 0 h 701"/>
                <a:gd name="T4" fmla="*/ 0 w 423"/>
                <a:gd name="T5" fmla="*/ 78 h 701"/>
                <a:gd name="T6" fmla="*/ 0 w 423"/>
                <a:gd name="T7" fmla="*/ 87 h 701"/>
                <a:gd name="T8" fmla="*/ 0 w 423"/>
                <a:gd name="T9" fmla="*/ 701 h 701"/>
                <a:gd name="T10" fmla="*/ 38 w 423"/>
                <a:gd name="T11" fmla="*/ 701 h 701"/>
                <a:gd name="T12" fmla="*/ 38 w 423"/>
                <a:gd name="T13" fmla="*/ 611 h 701"/>
                <a:gd name="T14" fmla="*/ 38 w 423"/>
                <a:gd name="T15" fmla="*/ 87 h 701"/>
                <a:gd name="T16" fmla="*/ 385 w 423"/>
                <a:gd name="T17" fmla="*/ 87 h 701"/>
                <a:gd name="T18" fmla="*/ 385 w 423"/>
                <a:gd name="T19" fmla="*/ 701 h 701"/>
                <a:gd name="T20" fmla="*/ 423 w 423"/>
                <a:gd name="T21" fmla="*/ 701 h 701"/>
                <a:gd name="T22" fmla="*/ 423 w 423"/>
                <a:gd name="T23" fmla="*/ 611 h 701"/>
                <a:gd name="T24" fmla="*/ 423 w 423"/>
                <a:gd name="T25" fmla="*/ 87 h 701"/>
                <a:gd name="T26" fmla="*/ 423 w 423"/>
                <a:gd name="T27" fmla="*/ 81 h 701"/>
                <a:gd name="T28" fmla="*/ 423 w 423"/>
                <a:gd name="T29" fmla="*/ 0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3" h="701">
                  <a:moveTo>
                    <a:pt x="423" y="0"/>
                  </a:moveTo>
                  <a:lnTo>
                    <a:pt x="0" y="0"/>
                  </a:lnTo>
                  <a:lnTo>
                    <a:pt x="0" y="78"/>
                  </a:lnTo>
                  <a:lnTo>
                    <a:pt x="0" y="87"/>
                  </a:lnTo>
                  <a:lnTo>
                    <a:pt x="0" y="701"/>
                  </a:lnTo>
                  <a:lnTo>
                    <a:pt x="38" y="701"/>
                  </a:lnTo>
                  <a:lnTo>
                    <a:pt x="38" y="611"/>
                  </a:lnTo>
                  <a:lnTo>
                    <a:pt x="38" y="87"/>
                  </a:lnTo>
                  <a:lnTo>
                    <a:pt x="385" y="87"/>
                  </a:lnTo>
                  <a:lnTo>
                    <a:pt x="385" y="701"/>
                  </a:lnTo>
                  <a:lnTo>
                    <a:pt x="423" y="701"/>
                  </a:lnTo>
                  <a:lnTo>
                    <a:pt x="423" y="611"/>
                  </a:lnTo>
                  <a:lnTo>
                    <a:pt x="423" y="87"/>
                  </a:lnTo>
                  <a:lnTo>
                    <a:pt x="423" y="81"/>
                  </a:lnTo>
                  <a:lnTo>
                    <a:pt x="4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5" name="Freeform 12"/>
            <p:cNvSpPr>
              <a:spLocks/>
            </p:cNvSpPr>
            <p:nvPr/>
          </p:nvSpPr>
          <p:spPr bwMode="auto">
            <a:xfrm>
              <a:off x="8504237" y="1820862"/>
              <a:ext cx="1420813" cy="854075"/>
            </a:xfrm>
            <a:custGeom>
              <a:avLst/>
              <a:gdLst>
                <a:gd name="T0" fmla="*/ 723 w 802"/>
                <a:gd name="T1" fmla="*/ 240 h 482"/>
                <a:gd name="T2" fmla="*/ 590 w 802"/>
                <a:gd name="T3" fmla="*/ 136 h 482"/>
                <a:gd name="T4" fmla="*/ 589 w 802"/>
                <a:gd name="T5" fmla="*/ 136 h 482"/>
                <a:gd name="T6" fmla="*/ 589 w 802"/>
                <a:gd name="T7" fmla="*/ 136 h 482"/>
                <a:gd name="T8" fmla="*/ 453 w 802"/>
                <a:gd name="T9" fmla="*/ 0 h 482"/>
                <a:gd name="T10" fmla="*/ 333 w 802"/>
                <a:gd name="T11" fmla="*/ 72 h 482"/>
                <a:gd name="T12" fmla="*/ 290 w 802"/>
                <a:gd name="T13" fmla="*/ 64 h 482"/>
                <a:gd name="T14" fmla="*/ 162 w 802"/>
                <a:gd name="T15" fmla="*/ 192 h 482"/>
                <a:gd name="T16" fmla="*/ 162 w 802"/>
                <a:gd name="T17" fmla="*/ 193 h 482"/>
                <a:gd name="T18" fmla="*/ 145 w 802"/>
                <a:gd name="T19" fmla="*/ 192 h 482"/>
                <a:gd name="T20" fmla="*/ 0 w 802"/>
                <a:gd name="T21" fmla="*/ 337 h 482"/>
                <a:gd name="T22" fmla="*/ 145 w 802"/>
                <a:gd name="T23" fmla="*/ 482 h 482"/>
                <a:gd name="T24" fmla="*/ 677 w 802"/>
                <a:gd name="T25" fmla="*/ 482 h 482"/>
                <a:gd name="T26" fmla="*/ 802 w 802"/>
                <a:gd name="T27" fmla="*/ 357 h 482"/>
                <a:gd name="T28" fmla="*/ 723 w 802"/>
                <a:gd name="T29" fmla="*/ 24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2" h="482">
                  <a:moveTo>
                    <a:pt x="723" y="240"/>
                  </a:moveTo>
                  <a:cubicBezTo>
                    <a:pt x="708" y="180"/>
                    <a:pt x="655" y="136"/>
                    <a:pt x="590" y="136"/>
                  </a:cubicBezTo>
                  <a:cubicBezTo>
                    <a:pt x="590" y="136"/>
                    <a:pt x="590" y="136"/>
                    <a:pt x="589" y="136"/>
                  </a:cubicBezTo>
                  <a:cubicBezTo>
                    <a:pt x="589" y="136"/>
                    <a:pt x="589" y="136"/>
                    <a:pt x="589" y="136"/>
                  </a:cubicBezTo>
                  <a:cubicBezTo>
                    <a:pt x="589" y="61"/>
                    <a:pt x="528" y="0"/>
                    <a:pt x="453" y="0"/>
                  </a:cubicBezTo>
                  <a:cubicBezTo>
                    <a:pt x="401" y="0"/>
                    <a:pt x="356" y="29"/>
                    <a:pt x="333" y="72"/>
                  </a:cubicBezTo>
                  <a:cubicBezTo>
                    <a:pt x="320" y="67"/>
                    <a:pt x="305" y="64"/>
                    <a:pt x="290" y="64"/>
                  </a:cubicBezTo>
                  <a:cubicBezTo>
                    <a:pt x="219" y="64"/>
                    <a:pt x="162" y="121"/>
                    <a:pt x="162" y="192"/>
                  </a:cubicBezTo>
                  <a:cubicBezTo>
                    <a:pt x="162" y="192"/>
                    <a:pt x="162" y="193"/>
                    <a:pt x="162" y="193"/>
                  </a:cubicBezTo>
                  <a:cubicBezTo>
                    <a:pt x="156" y="192"/>
                    <a:pt x="151" y="192"/>
                    <a:pt x="145" y="192"/>
                  </a:cubicBezTo>
                  <a:cubicBezTo>
                    <a:pt x="65" y="192"/>
                    <a:pt x="0" y="257"/>
                    <a:pt x="0" y="337"/>
                  </a:cubicBezTo>
                  <a:cubicBezTo>
                    <a:pt x="0" y="417"/>
                    <a:pt x="65" y="482"/>
                    <a:pt x="145" y="482"/>
                  </a:cubicBezTo>
                  <a:cubicBezTo>
                    <a:pt x="677" y="482"/>
                    <a:pt x="677" y="482"/>
                    <a:pt x="677" y="482"/>
                  </a:cubicBezTo>
                  <a:cubicBezTo>
                    <a:pt x="746" y="482"/>
                    <a:pt x="802" y="426"/>
                    <a:pt x="802" y="357"/>
                  </a:cubicBezTo>
                  <a:cubicBezTo>
                    <a:pt x="802" y="304"/>
                    <a:pt x="770" y="258"/>
                    <a:pt x="723" y="2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6" name="Freeform 13"/>
            <p:cNvSpPr>
              <a:spLocks/>
            </p:cNvSpPr>
            <p:nvPr/>
          </p:nvSpPr>
          <p:spPr bwMode="auto">
            <a:xfrm>
              <a:off x="8721725" y="4131707"/>
              <a:ext cx="985838" cy="803275"/>
            </a:xfrm>
            <a:custGeom>
              <a:avLst/>
              <a:gdLst>
                <a:gd name="T0" fmla="*/ 0 w 556"/>
                <a:gd name="T1" fmla="*/ 28 h 453"/>
                <a:gd name="T2" fmla="*/ 0 w 556"/>
                <a:gd name="T3" fmla="*/ 425 h 453"/>
                <a:gd name="T4" fmla="*/ 28 w 556"/>
                <a:gd name="T5" fmla="*/ 453 h 453"/>
                <a:gd name="T6" fmla="*/ 527 w 556"/>
                <a:gd name="T7" fmla="*/ 453 h 453"/>
                <a:gd name="T8" fmla="*/ 556 w 556"/>
                <a:gd name="T9" fmla="*/ 425 h 453"/>
                <a:gd name="T10" fmla="*/ 556 w 556"/>
                <a:gd name="T11" fmla="*/ 28 h 453"/>
                <a:gd name="T12" fmla="*/ 527 w 556"/>
                <a:gd name="T13" fmla="*/ 0 h 453"/>
                <a:gd name="T14" fmla="*/ 28 w 556"/>
                <a:gd name="T15" fmla="*/ 0 h 453"/>
                <a:gd name="T16" fmla="*/ 0 w 55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453">
                  <a:moveTo>
                    <a:pt x="0" y="28"/>
                  </a:moveTo>
                  <a:cubicBezTo>
                    <a:pt x="0" y="425"/>
                    <a:pt x="0" y="425"/>
                    <a:pt x="0" y="425"/>
                  </a:cubicBezTo>
                  <a:cubicBezTo>
                    <a:pt x="0" y="425"/>
                    <a:pt x="0" y="453"/>
                    <a:pt x="28" y="453"/>
                  </a:cubicBezTo>
                  <a:cubicBezTo>
                    <a:pt x="527" y="453"/>
                    <a:pt x="527" y="453"/>
                    <a:pt x="527" y="453"/>
                  </a:cubicBezTo>
                  <a:cubicBezTo>
                    <a:pt x="527" y="453"/>
                    <a:pt x="556" y="453"/>
                    <a:pt x="556" y="425"/>
                  </a:cubicBezTo>
                  <a:cubicBezTo>
                    <a:pt x="556" y="28"/>
                    <a:pt x="556" y="28"/>
                    <a:pt x="556" y="28"/>
                  </a:cubicBezTo>
                  <a:cubicBezTo>
                    <a:pt x="556" y="28"/>
                    <a:pt x="556" y="0"/>
                    <a:pt x="527" y="0"/>
                  </a:cubicBezTo>
                  <a:cubicBezTo>
                    <a:pt x="28" y="0"/>
                    <a:pt x="28" y="0"/>
                    <a:pt x="28" y="0"/>
                  </a:cubicBezTo>
                  <a:cubicBezTo>
                    <a:pt x="28" y="0"/>
                    <a:pt x="0" y="0"/>
                    <a:pt x="0" y="28"/>
                  </a:cubicBezTo>
                </a:path>
              </a:pathLst>
            </a:custGeom>
            <a:solidFill>
              <a:srgbClr val="1A75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7" name="Freeform 14"/>
            <p:cNvSpPr>
              <a:spLocks/>
            </p:cNvSpPr>
            <p:nvPr/>
          </p:nvSpPr>
          <p:spPr bwMode="auto">
            <a:xfrm>
              <a:off x="8651875" y="4131707"/>
              <a:ext cx="1003300" cy="803275"/>
            </a:xfrm>
            <a:custGeom>
              <a:avLst/>
              <a:gdLst>
                <a:gd name="T0" fmla="*/ 0 w 566"/>
                <a:gd name="T1" fmla="*/ 28 h 453"/>
                <a:gd name="T2" fmla="*/ 0 w 566"/>
                <a:gd name="T3" fmla="*/ 425 h 453"/>
                <a:gd name="T4" fmla="*/ 28 w 566"/>
                <a:gd name="T5" fmla="*/ 453 h 453"/>
                <a:gd name="T6" fmla="*/ 538 w 566"/>
                <a:gd name="T7" fmla="*/ 453 h 453"/>
                <a:gd name="T8" fmla="*/ 566 w 566"/>
                <a:gd name="T9" fmla="*/ 425 h 453"/>
                <a:gd name="T10" fmla="*/ 566 w 566"/>
                <a:gd name="T11" fmla="*/ 28 h 453"/>
                <a:gd name="T12" fmla="*/ 538 w 566"/>
                <a:gd name="T13" fmla="*/ 0 h 453"/>
                <a:gd name="T14" fmla="*/ 28 w 566"/>
                <a:gd name="T15" fmla="*/ 0 h 453"/>
                <a:gd name="T16" fmla="*/ 0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0" y="28"/>
                  </a:moveTo>
                  <a:cubicBezTo>
                    <a:pt x="0" y="425"/>
                    <a:pt x="0" y="425"/>
                    <a:pt x="0" y="425"/>
                  </a:cubicBezTo>
                  <a:cubicBezTo>
                    <a:pt x="0" y="425"/>
                    <a:pt x="0" y="453"/>
                    <a:pt x="28" y="453"/>
                  </a:cubicBezTo>
                  <a:cubicBezTo>
                    <a:pt x="538" y="453"/>
                    <a:pt x="538" y="453"/>
                    <a:pt x="538" y="453"/>
                  </a:cubicBezTo>
                  <a:cubicBezTo>
                    <a:pt x="538" y="453"/>
                    <a:pt x="566" y="453"/>
                    <a:pt x="566" y="425"/>
                  </a:cubicBezTo>
                  <a:cubicBezTo>
                    <a:pt x="566" y="28"/>
                    <a:pt x="566" y="28"/>
                    <a:pt x="566" y="28"/>
                  </a:cubicBezTo>
                  <a:cubicBezTo>
                    <a:pt x="566" y="28"/>
                    <a:pt x="566" y="0"/>
                    <a:pt x="538" y="0"/>
                  </a:cubicBezTo>
                  <a:cubicBezTo>
                    <a:pt x="28" y="0"/>
                    <a:pt x="28" y="0"/>
                    <a:pt x="28" y="0"/>
                  </a:cubicBezTo>
                  <a:cubicBezTo>
                    <a:pt x="28" y="0"/>
                    <a:pt x="0" y="0"/>
                    <a:pt x="0" y="28"/>
                  </a:cubicBezTo>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8" name="Rectangle 15"/>
            <p:cNvSpPr>
              <a:spLocks noChangeArrowheads="1"/>
            </p:cNvSpPr>
            <p:nvPr/>
          </p:nvSpPr>
          <p:spPr bwMode="auto">
            <a:xfrm>
              <a:off x="8702675" y="4180919"/>
              <a:ext cx="903288" cy="603250"/>
            </a:xfrm>
            <a:prstGeom prst="rect">
              <a:avLst/>
            </a:prstGeom>
            <a:solidFill>
              <a:srgbClr val="1A75B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19" name="Rectangle 16"/>
            <p:cNvSpPr>
              <a:spLocks noChangeArrowheads="1"/>
            </p:cNvSpPr>
            <p:nvPr/>
          </p:nvSpPr>
          <p:spPr bwMode="auto">
            <a:xfrm>
              <a:off x="8702675" y="4180919"/>
              <a:ext cx="903288"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20" name="Freeform 17"/>
            <p:cNvSpPr>
              <a:spLocks noEditPoints="1"/>
            </p:cNvSpPr>
            <p:nvPr/>
          </p:nvSpPr>
          <p:spPr bwMode="auto">
            <a:xfrm>
              <a:off x="8651875" y="4233307"/>
              <a:ext cx="1003300" cy="701675"/>
            </a:xfrm>
            <a:custGeom>
              <a:avLst/>
              <a:gdLst>
                <a:gd name="T0" fmla="*/ 105 w 566"/>
                <a:gd name="T1" fmla="*/ 382 h 396"/>
                <a:gd name="T2" fmla="*/ 105 w 566"/>
                <a:gd name="T3" fmla="*/ 396 h 396"/>
                <a:gd name="T4" fmla="*/ 131 w 566"/>
                <a:gd name="T5" fmla="*/ 396 h 396"/>
                <a:gd name="T6" fmla="*/ 105 w 566"/>
                <a:gd name="T7" fmla="*/ 382 h 396"/>
                <a:gd name="T8" fmla="*/ 519 w 566"/>
                <a:gd name="T9" fmla="*/ 311 h 396"/>
                <a:gd name="T10" fmla="*/ 110 w 566"/>
                <a:gd name="T11" fmla="*/ 311 h 396"/>
                <a:gd name="T12" fmla="*/ 166 w 566"/>
                <a:gd name="T13" fmla="*/ 342 h 396"/>
                <a:gd name="T14" fmla="*/ 136 w 566"/>
                <a:gd name="T15" fmla="*/ 396 h 396"/>
                <a:gd name="T16" fmla="*/ 538 w 566"/>
                <a:gd name="T17" fmla="*/ 396 h 396"/>
                <a:gd name="T18" fmla="*/ 566 w 566"/>
                <a:gd name="T19" fmla="*/ 368 h 396"/>
                <a:gd name="T20" fmla="*/ 566 w 566"/>
                <a:gd name="T21" fmla="*/ 339 h 396"/>
                <a:gd name="T22" fmla="*/ 519 w 566"/>
                <a:gd name="T23" fmla="*/ 311 h 396"/>
                <a:gd name="T24" fmla="*/ 0 w 566"/>
                <a:gd name="T25" fmla="*/ 0 h 396"/>
                <a:gd name="T26" fmla="*/ 0 w 566"/>
                <a:gd name="T27" fmla="*/ 65 h 396"/>
                <a:gd name="T28" fmla="*/ 28 w 566"/>
                <a:gd name="T29" fmla="*/ 65 h 396"/>
                <a:gd name="T30" fmla="*/ 28 w 566"/>
                <a:gd name="T31" fmla="*/ 17 h 396"/>
                <a:gd name="T32" fmla="*/ 0 w 566"/>
                <a:gd name="T33"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6" h="396">
                  <a:moveTo>
                    <a:pt x="105" y="382"/>
                  </a:moveTo>
                  <a:cubicBezTo>
                    <a:pt x="105" y="396"/>
                    <a:pt x="105" y="396"/>
                    <a:pt x="105" y="396"/>
                  </a:cubicBezTo>
                  <a:cubicBezTo>
                    <a:pt x="131" y="396"/>
                    <a:pt x="131" y="396"/>
                    <a:pt x="131" y="396"/>
                  </a:cubicBezTo>
                  <a:cubicBezTo>
                    <a:pt x="105" y="382"/>
                    <a:pt x="105" y="382"/>
                    <a:pt x="105" y="382"/>
                  </a:cubicBezTo>
                  <a:moveTo>
                    <a:pt x="519" y="311"/>
                  </a:moveTo>
                  <a:cubicBezTo>
                    <a:pt x="110" y="311"/>
                    <a:pt x="110" y="311"/>
                    <a:pt x="110" y="311"/>
                  </a:cubicBezTo>
                  <a:cubicBezTo>
                    <a:pt x="166" y="342"/>
                    <a:pt x="166" y="342"/>
                    <a:pt x="166" y="342"/>
                  </a:cubicBezTo>
                  <a:cubicBezTo>
                    <a:pt x="136" y="396"/>
                    <a:pt x="136" y="396"/>
                    <a:pt x="136" y="396"/>
                  </a:cubicBezTo>
                  <a:cubicBezTo>
                    <a:pt x="538" y="396"/>
                    <a:pt x="538" y="396"/>
                    <a:pt x="538" y="396"/>
                  </a:cubicBezTo>
                  <a:cubicBezTo>
                    <a:pt x="538" y="396"/>
                    <a:pt x="566" y="396"/>
                    <a:pt x="566" y="368"/>
                  </a:cubicBezTo>
                  <a:cubicBezTo>
                    <a:pt x="566" y="339"/>
                    <a:pt x="566" y="339"/>
                    <a:pt x="566" y="339"/>
                  </a:cubicBezTo>
                  <a:cubicBezTo>
                    <a:pt x="519" y="311"/>
                    <a:pt x="519" y="311"/>
                    <a:pt x="519" y="311"/>
                  </a:cubicBezTo>
                  <a:moveTo>
                    <a:pt x="0" y="0"/>
                  </a:moveTo>
                  <a:cubicBezTo>
                    <a:pt x="0" y="65"/>
                    <a:pt x="0" y="65"/>
                    <a:pt x="0" y="65"/>
                  </a:cubicBezTo>
                  <a:cubicBezTo>
                    <a:pt x="28" y="65"/>
                    <a:pt x="28" y="65"/>
                    <a:pt x="28" y="65"/>
                  </a:cubicBezTo>
                  <a:cubicBezTo>
                    <a:pt x="28" y="17"/>
                    <a:pt x="28" y="17"/>
                    <a:pt x="28" y="17"/>
                  </a:cubicBezTo>
                  <a:cubicBezTo>
                    <a:pt x="0" y="0"/>
                    <a:pt x="0" y="0"/>
                    <a:pt x="0" y="0"/>
                  </a:cubicBezTo>
                </a:path>
              </a:pathLst>
            </a:custGeom>
            <a:solidFill>
              <a:srgbClr val="00A0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21" name="Freeform 18"/>
            <p:cNvSpPr>
              <a:spLocks/>
            </p:cNvSpPr>
            <p:nvPr/>
          </p:nvSpPr>
          <p:spPr bwMode="auto">
            <a:xfrm>
              <a:off x="8702675" y="4263469"/>
              <a:ext cx="869950" cy="520700"/>
            </a:xfrm>
            <a:custGeom>
              <a:avLst/>
              <a:gdLst>
                <a:gd name="T0" fmla="*/ 0 w 548"/>
                <a:gd name="T1" fmla="*/ 0 h 328"/>
                <a:gd name="T2" fmla="*/ 0 w 548"/>
                <a:gd name="T3" fmla="*/ 53 h 328"/>
                <a:gd name="T4" fmla="*/ 86 w 548"/>
                <a:gd name="T5" fmla="*/ 53 h 328"/>
                <a:gd name="T6" fmla="*/ 86 w 548"/>
                <a:gd name="T7" fmla="*/ 325 h 328"/>
                <a:gd name="T8" fmla="*/ 91 w 548"/>
                <a:gd name="T9" fmla="*/ 328 h 328"/>
                <a:gd name="T10" fmla="*/ 548 w 548"/>
                <a:gd name="T11" fmla="*/ 328 h 328"/>
                <a:gd name="T12" fmla="*/ 0 w 548"/>
                <a:gd name="T13" fmla="*/ 0 h 328"/>
              </a:gdLst>
              <a:ahLst/>
              <a:cxnLst>
                <a:cxn ang="0">
                  <a:pos x="T0" y="T1"/>
                </a:cxn>
                <a:cxn ang="0">
                  <a:pos x="T2" y="T3"/>
                </a:cxn>
                <a:cxn ang="0">
                  <a:pos x="T4" y="T5"/>
                </a:cxn>
                <a:cxn ang="0">
                  <a:pos x="T6" y="T7"/>
                </a:cxn>
                <a:cxn ang="0">
                  <a:pos x="T8" y="T9"/>
                </a:cxn>
                <a:cxn ang="0">
                  <a:pos x="T10" y="T11"/>
                </a:cxn>
                <a:cxn ang="0">
                  <a:pos x="T12" y="T13"/>
                </a:cxn>
              </a:cxnLst>
              <a:rect l="0" t="0" r="r" b="b"/>
              <a:pathLst>
                <a:path w="548" h="328">
                  <a:moveTo>
                    <a:pt x="0" y="0"/>
                  </a:moveTo>
                  <a:lnTo>
                    <a:pt x="0" y="53"/>
                  </a:lnTo>
                  <a:lnTo>
                    <a:pt x="86" y="53"/>
                  </a:lnTo>
                  <a:lnTo>
                    <a:pt x="86" y="325"/>
                  </a:lnTo>
                  <a:lnTo>
                    <a:pt x="91" y="328"/>
                  </a:lnTo>
                  <a:lnTo>
                    <a:pt x="548" y="328"/>
                  </a:lnTo>
                  <a:lnTo>
                    <a:pt x="0" y="0"/>
                  </a:lnTo>
                  <a:close/>
                </a:path>
              </a:pathLst>
            </a:custGeom>
            <a:solidFill>
              <a:srgbClr val="166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22" name="Freeform 19"/>
            <p:cNvSpPr>
              <a:spLocks/>
            </p:cNvSpPr>
            <p:nvPr/>
          </p:nvSpPr>
          <p:spPr bwMode="auto">
            <a:xfrm>
              <a:off x="8702675" y="4263469"/>
              <a:ext cx="869950" cy="520700"/>
            </a:xfrm>
            <a:custGeom>
              <a:avLst/>
              <a:gdLst>
                <a:gd name="T0" fmla="*/ 0 w 548"/>
                <a:gd name="T1" fmla="*/ 0 h 328"/>
                <a:gd name="T2" fmla="*/ 0 w 548"/>
                <a:gd name="T3" fmla="*/ 53 h 328"/>
                <a:gd name="T4" fmla="*/ 86 w 548"/>
                <a:gd name="T5" fmla="*/ 53 h 328"/>
                <a:gd name="T6" fmla="*/ 86 w 548"/>
                <a:gd name="T7" fmla="*/ 325 h 328"/>
                <a:gd name="T8" fmla="*/ 91 w 548"/>
                <a:gd name="T9" fmla="*/ 328 h 328"/>
                <a:gd name="T10" fmla="*/ 548 w 548"/>
                <a:gd name="T11" fmla="*/ 328 h 328"/>
                <a:gd name="T12" fmla="*/ 0 w 548"/>
                <a:gd name="T13" fmla="*/ 0 h 328"/>
              </a:gdLst>
              <a:ahLst/>
              <a:cxnLst>
                <a:cxn ang="0">
                  <a:pos x="T0" y="T1"/>
                </a:cxn>
                <a:cxn ang="0">
                  <a:pos x="T2" y="T3"/>
                </a:cxn>
                <a:cxn ang="0">
                  <a:pos x="T4" y="T5"/>
                </a:cxn>
                <a:cxn ang="0">
                  <a:pos x="T6" y="T7"/>
                </a:cxn>
                <a:cxn ang="0">
                  <a:pos x="T8" y="T9"/>
                </a:cxn>
                <a:cxn ang="0">
                  <a:pos x="T10" y="T11"/>
                </a:cxn>
                <a:cxn ang="0">
                  <a:pos x="T12" y="T13"/>
                </a:cxn>
              </a:cxnLst>
              <a:rect l="0" t="0" r="r" b="b"/>
              <a:pathLst>
                <a:path w="548" h="328">
                  <a:moveTo>
                    <a:pt x="0" y="0"/>
                  </a:moveTo>
                  <a:lnTo>
                    <a:pt x="0" y="53"/>
                  </a:lnTo>
                  <a:lnTo>
                    <a:pt x="86" y="53"/>
                  </a:lnTo>
                  <a:lnTo>
                    <a:pt x="86" y="325"/>
                  </a:lnTo>
                  <a:lnTo>
                    <a:pt x="91" y="328"/>
                  </a:lnTo>
                  <a:lnTo>
                    <a:pt x="548" y="32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23" name="Freeform 20"/>
            <p:cNvSpPr>
              <a:spLocks/>
            </p:cNvSpPr>
            <p:nvPr/>
          </p:nvSpPr>
          <p:spPr bwMode="auto">
            <a:xfrm>
              <a:off x="8775700" y="4776232"/>
              <a:ext cx="171450" cy="161925"/>
            </a:xfrm>
            <a:custGeom>
              <a:avLst/>
              <a:gdLst>
                <a:gd name="T0" fmla="*/ 73 w 108"/>
                <a:gd name="T1" fmla="*/ 102 h 102"/>
                <a:gd name="T2" fmla="*/ 0 w 108"/>
                <a:gd name="T3" fmla="*/ 62 h 102"/>
                <a:gd name="T4" fmla="*/ 35 w 108"/>
                <a:gd name="T5" fmla="*/ 0 h 102"/>
                <a:gd name="T6" fmla="*/ 108 w 108"/>
                <a:gd name="T7" fmla="*/ 40 h 102"/>
                <a:gd name="T8" fmla="*/ 73 w 108"/>
                <a:gd name="T9" fmla="*/ 102 h 102"/>
              </a:gdLst>
              <a:ahLst/>
              <a:cxnLst>
                <a:cxn ang="0">
                  <a:pos x="T0" y="T1"/>
                </a:cxn>
                <a:cxn ang="0">
                  <a:pos x="T2" y="T3"/>
                </a:cxn>
                <a:cxn ang="0">
                  <a:pos x="T4" y="T5"/>
                </a:cxn>
                <a:cxn ang="0">
                  <a:pos x="T6" y="T7"/>
                </a:cxn>
                <a:cxn ang="0">
                  <a:pos x="T8" y="T9"/>
                </a:cxn>
              </a:cxnLst>
              <a:rect l="0" t="0" r="r" b="b"/>
              <a:pathLst>
                <a:path w="108" h="102">
                  <a:moveTo>
                    <a:pt x="73" y="102"/>
                  </a:moveTo>
                  <a:lnTo>
                    <a:pt x="0" y="62"/>
                  </a:lnTo>
                  <a:lnTo>
                    <a:pt x="35" y="0"/>
                  </a:lnTo>
                  <a:lnTo>
                    <a:pt x="108" y="40"/>
                  </a:lnTo>
                  <a:lnTo>
                    <a:pt x="73" y="102"/>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24" name="Freeform 21"/>
            <p:cNvSpPr>
              <a:spLocks/>
            </p:cNvSpPr>
            <p:nvPr/>
          </p:nvSpPr>
          <p:spPr bwMode="auto">
            <a:xfrm>
              <a:off x="8775700" y="4776232"/>
              <a:ext cx="171450" cy="161925"/>
            </a:xfrm>
            <a:custGeom>
              <a:avLst/>
              <a:gdLst>
                <a:gd name="T0" fmla="*/ 73 w 108"/>
                <a:gd name="T1" fmla="*/ 102 h 102"/>
                <a:gd name="T2" fmla="*/ 0 w 108"/>
                <a:gd name="T3" fmla="*/ 62 h 102"/>
                <a:gd name="T4" fmla="*/ 35 w 108"/>
                <a:gd name="T5" fmla="*/ 0 h 102"/>
                <a:gd name="T6" fmla="*/ 108 w 108"/>
                <a:gd name="T7" fmla="*/ 40 h 102"/>
                <a:gd name="T8" fmla="*/ 73 w 108"/>
                <a:gd name="T9" fmla="*/ 102 h 102"/>
              </a:gdLst>
              <a:ahLst/>
              <a:cxnLst>
                <a:cxn ang="0">
                  <a:pos x="T0" y="T1"/>
                </a:cxn>
                <a:cxn ang="0">
                  <a:pos x="T2" y="T3"/>
                </a:cxn>
                <a:cxn ang="0">
                  <a:pos x="T4" y="T5"/>
                </a:cxn>
                <a:cxn ang="0">
                  <a:pos x="T6" y="T7"/>
                </a:cxn>
                <a:cxn ang="0">
                  <a:pos x="T8" y="T9"/>
                </a:cxn>
              </a:cxnLst>
              <a:rect l="0" t="0" r="r" b="b"/>
              <a:pathLst>
                <a:path w="108" h="102">
                  <a:moveTo>
                    <a:pt x="73" y="102"/>
                  </a:moveTo>
                  <a:lnTo>
                    <a:pt x="0" y="62"/>
                  </a:lnTo>
                  <a:lnTo>
                    <a:pt x="35" y="0"/>
                  </a:lnTo>
                  <a:lnTo>
                    <a:pt x="108" y="40"/>
                  </a:lnTo>
                  <a:lnTo>
                    <a:pt x="73" y="10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25" name="Freeform 22"/>
            <p:cNvSpPr>
              <a:spLocks/>
            </p:cNvSpPr>
            <p:nvPr/>
          </p:nvSpPr>
          <p:spPr bwMode="auto">
            <a:xfrm>
              <a:off x="8839200" y="4779407"/>
              <a:ext cx="107950" cy="158750"/>
            </a:xfrm>
            <a:custGeom>
              <a:avLst/>
              <a:gdLst>
                <a:gd name="T0" fmla="*/ 0 w 68"/>
                <a:gd name="T1" fmla="*/ 0 h 100"/>
                <a:gd name="T2" fmla="*/ 0 w 68"/>
                <a:gd name="T3" fmla="*/ 82 h 100"/>
                <a:gd name="T4" fmla="*/ 33 w 68"/>
                <a:gd name="T5" fmla="*/ 100 h 100"/>
                <a:gd name="T6" fmla="*/ 68 w 68"/>
                <a:gd name="T7" fmla="*/ 38 h 100"/>
                <a:gd name="T8" fmla="*/ 0 w 68"/>
                <a:gd name="T9" fmla="*/ 0 h 100"/>
              </a:gdLst>
              <a:ahLst/>
              <a:cxnLst>
                <a:cxn ang="0">
                  <a:pos x="T0" y="T1"/>
                </a:cxn>
                <a:cxn ang="0">
                  <a:pos x="T2" y="T3"/>
                </a:cxn>
                <a:cxn ang="0">
                  <a:pos x="T4" y="T5"/>
                </a:cxn>
                <a:cxn ang="0">
                  <a:pos x="T6" y="T7"/>
                </a:cxn>
                <a:cxn ang="0">
                  <a:pos x="T8" y="T9"/>
                </a:cxn>
              </a:cxnLst>
              <a:rect l="0" t="0" r="r" b="b"/>
              <a:pathLst>
                <a:path w="68" h="100">
                  <a:moveTo>
                    <a:pt x="0" y="0"/>
                  </a:moveTo>
                  <a:lnTo>
                    <a:pt x="0" y="82"/>
                  </a:lnTo>
                  <a:lnTo>
                    <a:pt x="33" y="100"/>
                  </a:lnTo>
                  <a:lnTo>
                    <a:pt x="68" y="38"/>
                  </a:lnTo>
                  <a:lnTo>
                    <a:pt x="0" y="0"/>
                  </a:lnTo>
                  <a:close/>
                </a:path>
              </a:pathLst>
            </a:custGeom>
            <a:solidFill>
              <a:srgbClr val="C50E1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26" name="Freeform 23"/>
            <p:cNvSpPr>
              <a:spLocks/>
            </p:cNvSpPr>
            <p:nvPr/>
          </p:nvSpPr>
          <p:spPr bwMode="auto">
            <a:xfrm>
              <a:off x="8839200" y="4779407"/>
              <a:ext cx="107950" cy="158750"/>
            </a:xfrm>
            <a:custGeom>
              <a:avLst/>
              <a:gdLst>
                <a:gd name="T0" fmla="*/ 0 w 68"/>
                <a:gd name="T1" fmla="*/ 0 h 100"/>
                <a:gd name="T2" fmla="*/ 0 w 68"/>
                <a:gd name="T3" fmla="*/ 82 h 100"/>
                <a:gd name="T4" fmla="*/ 33 w 68"/>
                <a:gd name="T5" fmla="*/ 100 h 100"/>
                <a:gd name="T6" fmla="*/ 68 w 68"/>
                <a:gd name="T7" fmla="*/ 38 h 100"/>
                <a:gd name="T8" fmla="*/ 0 w 68"/>
                <a:gd name="T9" fmla="*/ 0 h 100"/>
              </a:gdLst>
              <a:ahLst/>
              <a:cxnLst>
                <a:cxn ang="0">
                  <a:pos x="T0" y="T1"/>
                </a:cxn>
                <a:cxn ang="0">
                  <a:pos x="T2" y="T3"/>
                </a:cxn>
                <a:cxn ang="0">
                  <a:pos x="T4" y="T5"/>
                </a:cxn>
                <a:cxn ang="0">
                  <a:pos x="T6" y="T7"/>
                </a:cxn>
                <a:cxn ang="0">
                  <a:pos x="T8" y="T9"/>
                </a:cxn>
              </a:cxnLst>
              <a:rect l="0" t="0" r="r" b="b"/>
              <a:pathLst>
                <a:path w="68" h="100">
                  <a:moveTo>
                    <a:pt x="0" y="0"/>
                  </a:moveTo>
                  <a:lnTo>
                    <a:pt x="0" y="82"/>
                  </a:lnTo>
                  <a:lnTo>
                    <a:pt x="33" y="100"/>
                  </a:lnTo>
                  <a:lnTo>
                    <a:pt x="68" y="3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27" name="Rectangle 24"/>
            <p:cNvSpPr>
              <a:spLocks noChangeArrowheads="1"/>
            </p:cNvSpPr>
            <p:nvPr/>
          </p:nvSpPr>
          <p:spPr bwMode="auto">
            <a:xfrm>
              <a:off x="8137525" y="4347607"/>
              <a:ext cx="701675" cy="1023938"/>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28" name="Rectangle 25"/>
            <p:cNvSpPr>
              <a:spLocks noChangeArrowheads="1"/>
            </p:cNvSpPr>
            <p:nvPr/>
          </p:nvSpPr>
          <p:spPr bwMode="auto">
            <a:xfrm>
              <a:off x="8137525" y="4347607"/>
              <a:ext cx="701675" cy="1023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29" name="Freeform 26"/>
            <p:cNvSpPr>
              <a:spLocks noEditPoints="1"/>
            </p:cNvSpPr>
            <p:nvPr/>
          </p:nvSpPr>
          <p:spPr bwMode="auto">
            <a:xfrm>
              <a:off x="8137525" y="4433332"/>
              <a:ext cx="701675" cy="817563"/>
            </a:xfrm>
            <a:custGeom>
              <a:avLst/>
              <a:gdLst>
                <a:gd name="T0" fmla="*/ 397 w 442"/>
                <a:gd name="T1" fmla="*/ 313 h 515"/>
                <a:gd name="T2" fmla="*/ 397 w 442"/>
                <a:gd name="T3" fmla="*/ 515 h 515"/>
                <a:gd name="T4" fmla="*/ 442 w 442"/>
                <a:gd name="T5" fmla="*/ 515 h 515"/>
                <a:gd name="T6" fmla="*/ 442 w 442"/>
                <a:gd name="T7" fmla="*/ 481 h 515"/>
                <a:gd name="T8" fmla="*/ 442 w 442"/>
                <a:gd name="T9" fmla="*/ 394 h 515"/>
                <a:gd name="T10" fmla="*/ 442 w 442"/>
                <a:gd name="T11" fmla="*/ 348 h 515"/>
                <a:gd name="T12" fmla="*/ 397 w 442"/>
                <a:gd name="T13" fmla="*/ 313 h 515"/>
                <a:gd name="T14" fmla="*/ 0 w 442"/>
                <a:gd name="T15" fmla="*/ 0 h 515"/>
                <a:gd name="T16" fmla="*/ 0 w 442"/>
                <a:gd name="T17" fmla="*/ 88 h 515"/>
                <a:gd name="T18" fmla="*/ 112 w 442"/>
                <a:gd name="T19" fmla="*/ 88 h 515"/>
                <a:gd name="T20" fmla="*/ 0 w 442"/>
                <a:gd name="T21"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 h="515">
                  <a:moveTo>
                    <a:pt x="397" y="313"/>
                  </a:moveTo>
                  <a:lnTo>
                    <a:pt x="397" y="515"/>
                  </a:lnTo>
                  <a:lnTo>
                    <a:pt x="442" y="515"/>
                  </a:lnTo>
                  <a:lnTo>
                    <a:pt x="442" y="481"/>
                  </a:lnTo>
                  <a:lnTo>
                    <a:pt x="442" y="394"/>
                  </a:lnTo>
                  <a:lnTo>
                    <a:pt x="442" y="348"/>
                  </a:lnTo>
                  <a:lnTo>
                    <a:pt x="397" y="313"/>
                  </a:lnTo>
                  <a:close/>
                  <a:moveTo>
                    <a:pt x="0" y="0"/>
                  </a:moveTo>
                  <a:lnTo>
                    <a:pt x="0" y="88"/>
                  </a:lnTo>
                  <a:lnTo>
                    <a:pt x="112" y="88"/>
                  </a:lnTo>
                  <a:lnTo>
                    <a:pt x="0" y="0"/>
                  </a:lnTo>
                  <a:close/>
                </a:path>
              </a:pathLst>
            </a:custGeom>
            <a:solidFill>
              <a:srgbClr val="D00F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0" name="Freeform 27"/>
            <p:cNvSpPr>
              <a:spLocks noEditPoints="1"/>
            </p:cNvSpPr>
            <p:nvPr/>
          </p:nvSpPr>
          <p:spPr bwMode="auto">
            <a:xfrm>
              <a:off x="8137525" y="4433332"/>
              <a:ext cx="701675" cy="817563"/>
            </a:xfrm>
            <a:custGeom>
              <a:avLst/>
              <a:gdLst>
                <a:gd name="T0" fmla="*/ 397 w 442"/>
                <a:gd name="T1" fmla="*/ 313 h 515"/>
                <a:gd name="T2" fmla="*/ 397 w 442"/>
                <a:gd name="T3" fmla="*/ 515 h 515"/>
                <a:gd name="T4" fmla="*/ 442 w 442"/>
                <a:gd name="T5" fmla="*/ 515 h 515"/>
                <a:gd name="T6" fmla="*/ 442 w 442"/>
                <a:gd name="T7" fmla="*/ 481 h 515"/>
                <a:gd name="T8" fmla="*/ 442 w 442"/>
                <a:gd name="T9" fmla="*/ 394 h 515"/>
                <a:gd name="T10" fmla="*/ 442 w 442"/>
                <a:gd name="T11" fmla="*/ 348 h 515"/>
                <a:gd name="T12" fmla="*/ 397 w 442"/>
                <a:gd name="T13" fmla="*/ 313 h 515"/>
                <a:gd name="T14" fmla="*/ 0 w 442"/>
                <a:gd name="T15" fmla="*/ 0 h 515"/>
                <a:gd name="T16" fmla="*/ 0 w 442"/>
                <a:gd name="T17" fmla="*/ 88 h 515"/>
                <a:gd name="T18" fmla="*/ 112 w 442"/>
                <a:gd name="T19" fmla="*/ 88 h 515"/>
                <a:gd name="T20" fmla="*/ 0 w 442"/>
                <a:gd name="T21"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2" h="515">
                  <a:moveTo>
                    <a:pt x="397" y="313"/>
                  </a:moveTo>
                  <a:lnTo>
                    <a:pt x="397" y="515"/>
                  </a:lnTo>
                  <a:lnTo>
                    <a:pt x="442" y="515"/>
                  </a:lnTo>
                  <a:lnTo>
                    <a:pt x="442" y="481"/>
                  </a:lnTo>
                  <a:lnTo>
                    <a:pt x="442" y="394"/>
                  </a:lnTo>
                  <a:lnTo>
                    <a:pt x="442" y="348"/>
                  </a:lnTo>
                  <a:lnTo>
                    <a:pt x="397" y="313"/>
                  </a:lnTo>
                  <a:moveTo>
                    <a:pt x="0" y="0"/>
                  </a:moveTo>
                  <a:lnTo>
                    <a:pt x="0" y="88"/>
                  </a:lnTo>
                  <a:lnTo>
                    <a:pt x="112" y="8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1" name="Freeform 28"/>
            <p:cNvSpPr>
              <a:spLocks/>
            </p:cNvSpPr>
            <p:nvPr/>
          </p:nvSpPr>
          <p:spPr bwMode="auto">
            <a:xfrm>
              <a:off x="8437562" y="4149169"/>
              <a:ext cx="163513" cy="198438"/>
            </a:xfrm>
            <a:custGeom>
              <a:avLst/>
              <a:gdLst>
                <a:gd name="T0" fmla="*/ 92 w 92"/>
                <a:gd name="T1" fmla="*/ 11 h 112"/>
                <a:gd name="T2" fmla="*/ 63 w 92"/>
                <a:gd name="T3" fmla="*/ 0 h 112"/>
                <a:gd name="T4" fmla="*/ 53 w 92"/>
                <a:gd name="T5" fmla="*/ 25 h 112"/>
                <a:gd name="T6" fmla="*/ 0 w 92"/>
                <a:gd name="T7" fmla="*/ 25 h 112"/>
                <a:gd name="T8" fmla="*/ 0 w 92"/>
                <a:gd name="T9" fmla="*/ 112 h 112"/>
                <a:gd name="T10" fmla="*/ 63 w 92"/>
                <a:gd name="T11" fmla="*/ 112 h 112"/>
                <a:gd name="T12" fmla="*/ 63 w 92"/>
                <a:gd name="T13" fmla="*/ 62 h 112"/>
                <a:gd name="T14" fmla="*/ 92 w 92"/>
                <a:gd name="T15" fmla="*/ 11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12">
                  <a:moveTo>
                    <a:pt x="92" y="11"/>
                  </a:moveTo>
                  <a:cubicBezTo>
                    <a:pt x="63" y="0"/>
                    <a:pt x="63" y="0"/>
                    <a:pt x="63" y="0"/>
                  </a:cubicBezTo>
                  <a:cubicBezTo>
                    <a:pt x="53" y="25"/>
                    <a:pt x="53" y="25"/>
                    <a:pt x="53" y="25"/>
                  </a:cubicBezTo>
                  <a:cubicBezTo>
                    <a:pt x="0" y="25"/>
                    <a:pt x="0" y="25"/>
                    <a:pt x="0" y="25"/>
                  </a:cubicBezTo>
                  <a:cubicBezTo>
                    <a:pt x="0" y="112"/>
                    <a:pt x="0" y="112"/>
                    <a:pt x="0" y="112"/>
                  </a:cubicBezTo>
                  <a:cubicBezTo>
                    <a:pt x="63" y="112"/>
                    <a:pt x="63" y="112"/>
                    <a:pt x="63" y="112"/>
                  </a:cubicBezTo>
                  <a:cubicBezTo>
                    <a:pt x="63" y="62"/>
                    <a:pt x="63" y="62"/>
                    <a:pt x="63" y="62"/>
                  </a:cubicBezTo>
                  <a:cubicBezTo>
                    <a:pt x="64" y="46"/>
                    <a:pt x="69" y="18"/>
                    <a:pt x="92" y="11"/>
                  </a:cubicBez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2" name="Oval 29"/>
            <p:cNvSpPr>
              <a:spLocks noChangeArrowheads="1"/>
            </p:cNvSpPr>
            <p:nvPr/>
          </p:nvSpPr>
          <p:spPr bwMode="auto">
            <a:xfrm>
              <a:off x="8432800" y="3976132"/>
              <a:ext cx="23813" cy="2222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3" name="Freeform 30"/>
            <p:cNvSpPr>
              <a:spLocks/>
            </p:cNvSpPr>
            <p:nvPr/>
          </p:nvSpPr>
          <p:spPr bwMode="auto">
            <a:xfrm>
              <a:off x="8402637" y="3839607"/>
              <a:ext cx="165100" cy="111125"/>
            </a:xfrm>
            <a:custGeom>
              <a:avLst/>
              <a:gdLst>
                <a:gd name="T0" fmla="*/ 0 w 104"/>
                <a:gd name="T1" fmla="*/ 42 h 70"/>
                <a:gd name="T2" fmla="*/ 86 w 104"/>
                <a:gd name="T3" fmla="*/ 0 h 70"/>
                <a:gd name="T4" fmla="*/ 104 w 104"/>
                <a:gd name="T5" fmla="*/ 70 h 70"/>
                <a:gd name="T6" fmla="*/ 0 w 104"/>
                <a:gd name="T7" fmla="*/ 42 h 70"/>
              </a:gdLst>
              <a:ahLst/>
              <a:cxnLst>
                <a:cxn ang="0">
                  <a:pos x="T0" y="T1"/>
                </a:cxn>
                <a:cxn ang="0">
                  <a:pos x="T2" y="T3"/>
                </a:cxn>
                <a:cxn ang="0">
                  <a:pos x="T4" y="T5"/>
                </a:cxn>
                <a:cxn ang="0">
                  <a:pos x="T6" y="T7"/>
                </a:cxn>
              </a:cxnLst>
              <a:rect l="0" t="0" r="r" b="b"/>
              <a:pathLst>
                <a:path w="104" h="70">
                  <a:moveTo>
                    <a:pt x="0" y="42"/>
                  </a:moveTo>
                  <a:lnTo>
                    <a:pt x="86" y="0"/>
                  </a:lnTo>
                  <a:lnTo>
                    <a:pt x="104" y="70"/>
                  </a:lnTo>
                  <a:lnTo>
                    <a:pt x="0" y="42"/>
                  </a:ln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4" name="Freeform 31"/>
            <p:cNvSpPr>
              <a:spLocks/>
            </p:cNvSpPr>
            <p:nvPr/>
          </p:nvSpPr>
          <p:spPr bwMode="auto">
            <a:xfrm>
              <a:off x="8286750" y="3906282"/>
              <a:ext cx="412750" cy="298450"/>
            </a:xfrm>
            <a:custGeom>
              <a:avLst/>
              <a:gdLst>
                <a:gd name="T0" fmla="*/ 0 w 233"/>
                <a:gd name="T1" fmla="*/ 168 h 168"/>
                <a:gd name="T2" fmla="*/ 118 w 233"/>
                <a:gd name="T3" fmla="*/ 168 h 168"/>
                <a:gd name="T4" fmla="*/ 119 w 233"/>
                <a:gd name="T5" fmla="*/ 168 h 168"/>
                <a:gd name="T6" fmla="*/ 233 w 233"/>
                <a:gd name="T7" fmla="*/ 0 h 168"/>
                <a:gd name="T8" fmla="*/ 225 w 233"/>
                <a:gd name="T9" fmla="*/ 0 h 168"/>
                <a:gd name="T10" fmla="*/ 158 w 233"/>
                <a:gd name="T11" fmla="*/ 0 h 168"/>
                <a:gd name="T12" fmla="*/ 74 w 233"/>
                <a:gd name="T13" fmla="*/ 0 h 168"/>
                <a:gd name="T14" fmla="*/ 0 w 233"/>
                <a:gd name="T15" fmla="*/ 0 h 168"/>
                <a:gd name="T16" fmla="*/ 0 w 233"/>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168">
                  <a:moveTo>
                    <a:pt x="0" y="168"/>
                  </a:moveTo>
                  <a:cubicBezTo>
                    <a:pt x="118" y="168"/>
                    <a:pt x="118" y="168"/>
                    <a:pt x="118" y="168"/>
                  </a:cubicBezTo>
                  <a:cubicBezTo>
                    <a:pt x="119" y="168"/>
                    <a:pt x="119" y="168"/>
                    <a:pt x="119" y="168"/>
                  </a:cubicBezTo>
                  <a:cubicBezTo>
                    <a:pt x="207" y="163"/>
                    <a:pt x="233" y="90"/>
                    <a:pt x="233" y="0"/>
                  </a:cubicBezTo>
                  <a:cubicBezTo>
                    <a:pt x="225" y="0"/>
                    <a:pt x="225" y="0"/>
                    <a:pt x="225" y="0"/>
                  </a:cubicBezTo>
                  <a:cubicBezTo>
                    <a:pt x="158" y="0"/>
                    <a:pt x="158" y="0"/>
                    <a:pt x="158" y="0"/>
                  </a:cubicBezTo>
                  <a:cubicBezTo>
                    <a:pt x="74" y="0"/>
                    <a:pt x="74" y="0"/>
                    <a:pt x="74" y="0"/>
                  </a:cubicBezTo>
                  <a:cubicBezTo>
                    <a:pt x="0" y="0"/>
                    <a:pt x="0" y="0"/>
                    <a:pt x="0" y="0"/>
                  </a:cubicBezTo>
                  <a:cubicBezTo>
                    <a:pt x="0" y="168"/>
                    <a:pt x="0" y="168"/>
                    <a:pt x="0" y="168"/>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5" name="Oval 32"/>
            <p:cNvSpPr>
              <a:spLocks noChangeArrowheads="1"/>
            </p:cNvSpPr>
            <p:nvPr/>
          </p:nvSpPr>
          <p:spPr bwMode="auto">
            <a:xfrm>
              <a:off x="8432800" y="3976132"/>
              <a:ext cx="23813" cy="22225"/>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7" name="Freeform 34"/>
            <p:cNvSpPr>
              <a:spLocks/>
            </p:cNvSpPr>
            <p:nvPr/>
          </p:nvSpPr>
          <p:spPr bwMode="auto">
            <a:xfrm>
              <a:off x="8691562" y="2587069"/>
              <a:ext cx="620713" cy="1901825"/>
            </a:xfrm>
            <a:custGeom>
              <a:avLst/>
              <a:gdLst>
                <a:gd name="T0" fmla="*/ 17 w 350"/>
                <a:gd name="T1" fmla="*/ 1073 h 1073"/>
                <a:gd name="T2" fmla="*/ 0 w 350"/>
                <a:gd name="T3" fmla="*/ 1072 h 1073"/>
                <a:gd name="T4" fmla="*/ 11 w 350"/>
                <a:gd name="T5" fmla="*/ 1009 h 1073"/>
                <a:gd name="T6" fmla="*/ 10 w 350"/>
                <a:gd name="T7" fmla="*/ 1009 h 1073"/>
                <a:gd name="T8" fmla="*/ 123 w 350"/>
                <a:gd name="T9" fmla="*/ 961 h 1073"/>
                <a:gd name="T10" fmla="*/ 246 w 350"/>
                <a:gd name="T11" fmla="*/ 692 h 1073"/>
                <a:gd name="T12" fmla="*/ 259 w 350"/>
                <a:gd name="T13" fmla="*/ 6 h 1073"/>
                <a:gd name="T14" fmla="*/ 323 w 350"/>
                <a:gd name="T15" fmla="*/ 0 h 1073"/>
                <a:gd name="T16" fmla="*/ 308 w 350"/>
                <a:gd name="T17" fmla="*/ 709 h 1073"/>
                <a:gd name="T18" fmla="*/ 164 w 350"/>
                <a:gd name="T19" fmla="*/ 1010 h 1073"/>
                <a:gd name="T20" fmla="*/ 17 w 350"/>
                <a:gd name="T21" fmla="*/ 1073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073">
                  <a:moveTo>
                    <a:pt x="17" y="1073"/>
                  </a:moveTo>
                  <a:cubicBezTo>
                    <a:pt x="7" y="1073"/>
                    <a:pt x="1" y="1072"/>
                    <a:pt x="0" y="1072"/>
                  </a:cubicBezTo>
                  <a:cubicBezTo>
                    <a:pt x="11" y="1009"/>
                    <a:pt x="11" y="1009"/>
                    <a:pt x="11" y="1009"/>
                  </a:cubicBezTo>
                  <a:cubicBezTo>
                    <a:pt x="10" y="1009"/>
                    <a:pt x="10" y="1009"/>
                    <a:pt x="10" y="1009"/>
                  </a:cubicBezTo>
                  <a:cubicBezTo>
                    <a:pt x="13" y="1009"/>
                    <a:pt x="65" y="1016"/>
                    <a:pt x="123" y="961"/>
                  </a:cubicBezTo>
                  <a:cubicBezTo>
                    <a:pt x="179" y="908"/>
                    <a:pt x="220" y="818"/>
                    <a:pt x="246" y="692"/>
                  </a:cubicBezTo>
                  <a:cubicBezTo>
                    <a:pt x="281" y="522"/>
                    <a:pt x="285" y="291"/>
                    <a:pt x="259" y="6"/>
                  </a:cubicBezTo>
                  <a:cubicBezTo>
                    <a:pt x="323" y="0"/>
                    <a:pt x="323" y="0"/>
                    <a:pt x="323" y="0"/>
                  </a:cubicBezTo>
                  <a:cubicBezTo>
                    <a:pt x="350" y="294"/>
                    <a:pt x="345" y="532"/>
                    <a:pt x="308" y="709"/>
                  </a:cubicBezTo>
                  <a:cubicBezTo>
                    <a:pt x="279" y="848"/>
                    <a:pt x="231" y="949"/>
                    <a:pt x="164" y="1010"/>
                  </a:cubicBezTo>
                  <a:cubicBezTo>
                    <a:pt x="105" y="1065"/>
                    <a:pt x="46" y="1073"/>
                    <a:pt x="17" y="1073"/>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8" name="Freeform 35"/>
            <p:cNvSpPr>
              <a:spLocks/>
            </p:cNvSpPr>
            <p:nvPr/>
          </p:nvSpPr>
          <p:spPr bwMode="auto">
            <a:xfrm>
              <a:off x="9144000" y="2471182"/>
              <a:ext cx="120650" cy="125413"/>
            </a:xfrm>
            <a:custGeom>
              <a:avLst/>
              <a:gdLst>
                <a:gd name="T0" fmla="*/ 65 w 68"/>
                <a:gd name="T1" fmla="*/ 32 h 71"/>
                <a:gd name="T2" fmla="*/ 65 w 68"/>
                <a:gd name="T3" fmla="*/ 31 h 71"/>
                <a:gd name="T4" fmla="*/ 30 w 68"/>
                <a:gd name="T5" fmla="*/ 2 h 71"/>
                <a:gd name="T6" fmla="*/ 1 w 68"/>
                <a:gd name="T7" fmla="*/ 37 h 71"/>
                <a:gd name="T8" fmla="*/ 2 w 68"/>
                <a:gd name="T9" fmla="*/ 38 h 71"/>
                <a:gd name="T10" fmla="*/ 2 w 68"/>
                <a:gd name="T11" fmla="*/ 38 h 71"/>
                <a:gd name="T12" fmla="*/ 5 w 68"/>
                <a:gd name="T13" fmla="*/ 71 h 71"/>
                <a:gd name="T14" fmla="*/ 68 w 68"/>
                <a:gd name="T15" fmla="*/ 65 h 71"/>
                <a:gd name="T16" fmla="*/ 65 w 68"/>
                <a:gd name="T17"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71">
                  <a:moveTo>
                    <a:pt x="65" y="32"/>
                  </a:moveTo>
                  <a:cubicBezTo>
                    <a:pt x="65" y="32"/>
                    <a:pt x="65" y="32"/>
                    <a:pt x="65" y="31"/>
                  </a:cubicBezTo>
                  <a:cubicBezTo>
                    <a:pt x="63" y="13"/>
                    <a:pt x="48" y="0"/>
                    <a:pt x="30" y="2"/>
                  </a:cubicBezTo>
                  <a:cubicBezTo>
                    <a:pt x="13" y="3"/>
                    <a:pt x="0" y="19"/>
                    <a:pt x="1" y="37"/>
                  </a:cubicBezTo>
                  <a:cubicBezTo>
                    <a:pt x="2" y="37"/>
                    <a:pt x="2" y="38"/>
                    <a:pt x="2" y="38"/>
                  </a:cubicBezTo>
                  <a:cubicBezTo>
                    <a:pt x="2" y="38"/>
                    <a:pt x="2" y="38"/>
                    <a:pt x="2" y="38"/>
                  </a:cubicBezTo>
                  <a:cubicBezTo>
                    <a:pt x="5" y="71"/>
                    <a:pt x="5" y="71"/>
                    <a:pt x="5" y="71"/>
                  </a:cubicBezTo>
                  <a:cubicBezTo>
                    <a:pt x="68" y="65"/>
                    <a:pt x="68" y="65"/>
                    <a:pt x="68" y="65"/>
                  </a:cubicBezTo>
                  <a:cubicBezTo>
                    <a:pt x="65" y="32"/>
                    <a:pt x="65" y="32"/>
                    <a:pt x="65" y="32"/>
                  </a:cubicBez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39" name="Freeform 36"/>
            <p:cNvSpPr>
              <a:spLocks/>
            </p:cNvSpPr>
            <p:nvPr/>
          </p:nvSpPr>
          <p:spPr bwMode="auto">
            <a:xfrm>
              <a:off x="8539162" y="6004957"/>
              <a:ext cx="303213" cy="168275"/>
            </a:xfrm>
            <a:custGeom>
              <a:avLst/>
              <a:gdLst>
                <a:gd name="T0" fmla="*/ 191 w 191"/>
                <a:gd name="T1" fmla="*/ 82 h 106"/>
                <a:gd name="T2" fmla="*/ 108 w 191"/>
                <a:gd name="T3" fmla="*/ 0 h 106"/>
                <a:gd name="T4" fmla="*/ 0 w 191"/>
                <a:gd name="T5" fmla="*/ 0 h 106"/>
                <a:gd name="T6" fmla="*/ 0 w 191"/>
                <a:gd name="T7" fmla="*/ 106 h 106"/>
                <a:gd name="T8" fmla="*/ 191 w 191"/>
                <a:gd name="T9" fmla="*/ 106 h 106"/>
                <a:gd name="T10" fmla="*/ 191 w 191"/>
                <a:gd name="T11" fmla="*/ 82 h 106"/>
              </a:gdLst>
              <a:ahLst/>
              <a:cxnLst>
                <a:cxn ang="0">
                  <a:pos x="T0" y="T1"/>
                </a:cxn>
                <a:cxn ang="0">
                  <a:pos x="T2" y="T3"/>
                </a:cxn>
                <a:cxn ang="0">
                  <a:pos x="T4" y="T5"/>
                </a:cxn>
                <a:cxn ang="0">
                  <a:pos x="T6" y="T7"/>
                </a:cxn>
                <a:cxn ang="0">
                  <a:pos x="T8" y="T9"/>
                </a:cxn>
                <a:cxn ang="0">
                  <a:pos x="T10" y="T11"/>
                </a:cxn>
              </a:cxnLst>
              <a:rect l="0" t="0" r="r" b="b"/>
              <a:pathLst>
                <a:path w="191" h="106">
                  <a:moveTo>
                    <a:pt x="191" y="82"/>
                  </a:moveTo>
                  <a:lnTo>
                    <a:pt x="108" y="0"/>
                  </a:lnTo>
                  <a:lnTo>
                    <a:pt x="0" y="0"/>
                  </a:lnTo>
                  <a:lnTo>
                    <a:pt x="0" y="106"/>
                  </a:lnTo>
                  <a:lnTo>
                    <a:pt x="191" y="106"/>
                  </a:lnTo>
                  <a:lnTo>
                    <a:pt x="191" y="8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0" name="Freeform 37"/>
            <p:cNvSpPr>
              <a:spLocks/>
            </p:cNvSpPr>
            <p:nvPr/>
          </p:nvSpPr>
          <p:spPr bwMode="auto">
            <a:xfrm>
              <a:off x="8539162" y="6004957"/>
              <a:ext cx="303213" cy="168275"/>
            </a:xfrm>
            <a:custGeom>
              <a:avLst/>
              <a:gdLst>
                <a:gd name="T0" fmla="*/ 191 w 191"/>
                <a:gd name="T1" fmla="*/ 82 h 106"/>
                <a:gd name="T2" fmla="*/ 108 w 191"/>
                <a:gd name="T3" fmla="*/ 0 h 106"/>
                <a:gd name="T4" fmla="*/ 0 w 191"/>
                <a:gd name="T5" fmla="*/ 0 h 106"/>
                <a:gd name="T6" fmla="*/ 0 w 191"/>
                <a:gd name="T7" fmla="*/ 106 h 106"/>
                <a:gd name="T8" fmla="*/ 191 w 191"/>
                <a:gd name="T9" fmla="*/ 106 h 106"/>
                <a:gd name="T10" fmla="*/ 191 w 191"/>
                <a:gd name="T11" fmla="*/ 82 h 106"/>
              </a:gdLst>
              <a:ahLst/>
              <a:cxnLst>
                <a:cxn ang="0">
                  <a:pos x="T0" y="T1"/>
                </a:cxn>
                <a:cxn ang="0">
                  <a:pos x="T2" y="T3"/>
                </a:cxn>
                <a:cxn ang="0">
                  <a:pos x="T4" y="T5"/>
                </a:cxn>
                <a:cxn ang="0">
                  <a:pos x="T6" y="T7"/>
                </a:cxn>
                <a:cxn ang="0">
                  <a:pos x="T8" y="T9"/>
                </a:cxn>
                <a:cxn ang="0">
                  <a:pos x="T10" y="T11"/>
                </a:cxn>
              </a:cxnLst>
              <a:rect l="0" t="0" r="r" b="b"/>
              <a:pathLst>
                <a:path w="191" h="106">
                  <a:moveTo>
                    <a:pt x="191" y="82"/>
                  </a:moveTo>
                  <a:lnTo>
                    <a:pt x="108" y="0"/>
                  </a:lnTo>
                  <a:lnTo>
                    <a:pt x="0" y="0"/>
                  </a:lnTo>
                  <a:lnTo>
                    <a:pt x="0" y="106"/>
                  </a:lnTo>
                  <a:lnTo>
                    <a:pt x="191" y="106"/>
                  </a:lnTo>
                  <a:lnTo>
                    <a:pt x="191" y="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1" name="Rectangle 38"/>
            <p:cNvSpPr>
              <a:spLocks noChangeArrowheads="1"/>
            </p:cNvSpPr>
            <p:nvPr/>
          </p:nvSpPr>
          <p:spPr bwMode="auto">
            <a:xfrm>
              <a:off x="8928100" y="5279469"/>
              <a:ext cx="173038" cy="72548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2" name="Rectangle 39"/>
            <p:cNvSpPr>
              <a:spLocks noChangeArrowheads="1"/>
            </p:cNvSpPr>
            <p:nvPr/>
          </p:nvSpPr>
          <p:spPr bwMode="auto">
            <a:xfrm>
              <a:off x="8928100" y="5279469"/>
              <a:ext cx="173038"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3" name="Rectangle 40"/>
            <p:cNvSpPr>
              <a:spLocks noChangeArrowheads="1"/>
            </p:cNvSpPr>
            <p:nvPr/>
          </p:nvSpPr>
          <p:spPr bwMode="auto">
            <a:xfrm>
              <a:off x="8539162" y="5249307"/>
              <a:ext cx="169863" cy="755650"/>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4" name="Rectangle 41"/>
            <p:cNvSpPr>
              <a:spLocks noChangeArrowheads="1"/>
            </p:cNvSpPr>
            <p:nvPr/>
          </p:nvSpPr>
          <p:spPr bwMode="auto">
            <a:xfrm>
              <a:off x="8539162" y="5249307"/>
              <a:ext cx="169863"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5" name="Rectangle 42"/>
            <p:cNvSpPr>
              <a:spLocks noChangeArrowheads="1"/>
            </p:cNvSpPr>
            <p:nvPr/>
          </p:nvSpPr>
          <p:spPr bwMode="auto">
            <a:xfrm>
              <a:off x="8359775" y="5250894"/>
              <a:ext cx="741363" cy="1698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6" name="Rectangle 43"/>
            <p:cNvSpPr>
              <a:spLocks noChangeArrowheads="1"/>
            </p:cNvSpPr>
            <p:nvPr/>
          </p:nvSpPr>
          <p:spPr bwMode="auto">
            <a:xfrm>
              <a:off x="8359775" y="5250894"/>
              <a:ext cx="741363"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7" name="Freeform 44"/>
            <p:cNvSpPr>
              <a:spLocks/>
            </p:cNvSpPr>
            <p:nvPr/>
          </p:nvSpPr>
          <p:spPr bwMode="auto">
            <a:xfrm>
              <a:off x="8280400" y="2780744"/>
              <a:ext cx="428625" cy="257175"/>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8" name="Freeform 45"/>
            <p:cNvSpPr>
              <a:spLocks/>
            </p:cNvSpPr>
            <p:nvPr/>
          </p:nvSpPr>
          <p:spPr bwMode="auto">
            <a:xfrm>
              <a:off x="9974262" y="1977469"/>
              <a:ext cx="373063" cy="215900"/>
            </a:xfrm>
            <a:custGeom>
              <a:avLst/>
              <a:gdLst>
                <a:gd name="T0" fmla="*/ 21 w 210"/>
                <a:gd name="T1" fmla="*/ 61 h 122"/>
                <a:gd name="T2" fmla="*/ 56 w 210"/>
                <a:gd name="T3" fmla="*/ 35 h 122"/>
                <a:gd name="T4" fmla="*/ 56 w 210"/>
                <a:gd name="T5" fmla="*/ 35 h 122"/>
                <a:gd name="T6" fmla="*/ 56 w 210"/>
                <a:gd name="T7" fmla="*/ 35 h 122"/>
                <a:gd name="T8" fmla="*/ 91 w 210"/>
                <a:gd name="T9" fmla="*/ 0 h 122"/>
                <a:gd name="T10" fmla="*/ 123 w 210"/>
                <a:gd name="T11" fmla="*/ 18 h 122"/>
                <a:gd name="T12" fmla="*/ 134 w 210"/>
                <a:gd name="T13" fmla="*/ 16 h 122"/>
                <a:gd name="T14" fmla="*/ 167 w 210"/>
                <a:gd name="T15" fmla="*/ 49 h 122"/>
                <a:gd name="T16" fmla="*/ 167 w 210"/>
                <a:gd name="T17" fmla="*/ 49 h 122"/>
                <a:gd name="T18" fmla="*/ 172 w 210"/>
                <a:gd name="T19" fmla="*/ 49 h 122"/>
                <a:gd name="T20" fmla="*/ 210 w 210"/>
                <a:gd name="T21" fmla="*/ 85 h 122"/>
                <a:gd name="T22" fmla="*/ 172 w 210"/>
                <a:gd name="T23" fmla="*/ 122 h 122"/>
                <a:gd name="T24" fmla="*/ 33 w 210"/>
                <a:gd name="T25" fmla="*/ 122 h 122"/>
                <a:gd name="T26" fmla="*/ 0 w 210"/>
                <a:gd name="T27" fmla="*/ 90 h 122"/>
                <a:gd name="T28" fmla="*/ 21 w 210"/>
                <a:gd name="T29"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122">
                  <a:moveTo>
                    <a:pt x="21" y="61"/>
                  </a:moveTo>
                  <a:cubicBezTo>
                    <a:pt x="25" y="46"/>
                    <a:pt x="39" y="35"/>
                    <a:pt x="56" y="35"/>
                  </a:cubicBezTo>
                  <a:cubicBezTo>
                    <a:pt x="56" y="35"/>
                    <a:pt x="56" y="35"/>
                    <a:pt x="56" y="35"/>
                  </a:cubicBezTo>
                  <a:cubicBezTo>
                    <a:pt x="56" y="35"/>
                    <a:pt x="56" y="35"/>
                    <a:pt x="56" y="35"/>
                  </a:cubicBezTo>
                  <a:cubicBezTo>
                    <a:pt x="56" y="16"/>
                    <a:pt x="72" y="0"/>
                    <a:pt x="91" y="0"/>
                  </a:cubicBezTo>
                  <a:cubicBezTo>
                    <a:pt x="105" y="0"/>
                    <a:pt x="117" y="8"/>
                    <a:pt x="123" y="18"/>
                  </a:cubicBezTo>
                  <a:cubicBezTo>
                    <a:pt x="126" y="17"/>
                    <a:pt x="130" y="16"/>
                    <a:pt x="134" y="16"/>
                  </a:cubicBezTo>
                  <a:cubicBezTo>
                    <a:pt x="152" y="16"/>
                    <a:pt x="167" y="31"/>
                    <a:pt x="167" y="49"/>
                  </a:cubicBezTo>
                  <a:cubicBezTo>
                    <a:pt x="167" y="49"/>
                    <a:pt x="167" y="49"/>
                    <a:pt x="167" y="49"/>
                  </a:cubicBezTo>
                  <a:cubicBezTo>
                    <a:pt x="169" y="49"/>
                    <a:pt x="170" y="49"/>
                    <a:pt x="172" y="49"/>
                  </a:cubicBezTo>
                  <a:cubicBezTo>
                    <a:pt x="193" y="49"/>
                    <a:pt x="210" y="65"/>
                    <a:pt x="210" y="85"/>
                  </a:cubicBezTo>
                  <a:cubicBezTo>
                    <a:pt x="210" y="106"/>
                    <a:pt x="193" y="122"/>
                    <a:pt x="172" y="122"/>
                  </a:cubicBezTo>
                  <a:cubicBezTo>
                    <a:pt x="33" y="122"/>
                    <a:pt x="33" y="122"/>
                    <a:pt x="33" y="122"/>
                  </a:cubicBezTo>
                  <a:cubicBezTo>
                    <a:pt x="15" y="122"/>
                    <a:pt x="0" y="108"/>
                    <a:pt x="0" y="90"/>
                  </a:cubicBezTo>
                  <a:cubicBezTo>
                    <a:pt x="0" y="77"/>
                    <a:pt x="9" y="65"/>
                    <a:pt x="21" y="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49" name="Freeform 46"/>
            <p:cNvSpPr>
              <a:spLocks/>
            </p:cNvSpPr>
            <p:nvPr/>
          </p:nvSpPr>
          <p:spPr bwMode="auto">
            <a:xfrm>
              <a:off x="8890000" y="4839732"/>
              <a:ext cx="147638" cy="144463"/>
            </a:xfrm>
            <a:custGeom>
              <a:avLst/>
              <a:gdLst>
                <a:gd name="T0" fmla="*/ 29 w 83"/>
                <a:gd name="T1" fmla="*/ 72 h 82"/>
                <a:gd name="T2" fmla="*/ 30 w 83"/>
                <a:gd name="T3" fmla="*/ 73 h 82"/>
                <a:gd name="T4" fmla="*/ 74 w 83"/>
                <a:gd name="T5" fmla="*/ 62 h 82"/>
                <a:gd name="T6" fmla="*/ 63 w 83"/>
                <a:gd name="T7" fmla="*/ 18 h 82"/>
                <a:gd name="T8" fmla="*/ 62 w 83"/>
                <a:gd name="T9" fmla="*/ 17 h 82"/>
                <a:gd name="T10" fmla="*/ 62 w 83"/>
                <a:gd name="T11" fmla="*/ 17 h 82"/>
                <a:gd name="T12" fmla="*/ 33 w 83"/>
                <a:gd name="T13" fmla="*/ 0 h 82"/>
                <a:gd name="T14" fmla="*/ 0 w 83"/>
                <a:gd name="T15" fmla="*/ 55 h 82"/>
                <a:gd name="T16" fmla="*/ 29 w 83"/>
                <a:gd name="T17" fmla="*/ 7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2">
                  <a:moveTo>
                    <a:pt x="29" y="72"/>
                  </a:moveTo>
                  <a:cubicBezTo>
                    <a:pt x="29" y="72"/>
                    <a:pt x="30" y="73"/>
                    <a:pt x="30" y="73"/>
                  </a:cubicBezTo>
                  <a:cubicBezTo>
                    <a:pt x="46" y="82"/>
                    <a:pt x="65" y="77"/>
                    <a:pt x="74" y="62"/>
                  </a:cubicBezTo>
                  <a:cubicBezTo>
                    <a:pt x="83" y="47"/>
                    <a:pt x="78" y="27"/>
                    <a:pt x="63" y="18"/>
                  </a:cubicBezTo>
                  <a:cubicBezTo>
                    <a:pt x="62" y="18"/>
                    <a:pt x="62" y="18"/>
                    <a:pt x="62" y="17"/>
                  </a:cubicBezTo>
                  <a:cubicBezTo>
                    <a:pt x="62" y="17"/>
                    <a:pt x="62" y="17"/>
                    <a:pt x="62" y="17"/>
                  </a:cubicBezTo>
                  <a:cubicBezTo>
                    <a:pt x="33" y="0"/>
                    <a:pt x="33" y="0"/>
                    <a:pt x="33" y="0"/>
                  </a:cubicBezTo>
                  <a:cubicBezTo>
                    <a:pt x="0" y="55"/>
                    <a:pt x="0" y="55"/>
                    <a:pt x="0" y="55"/>
                  </a:cubicBezTo>
                  <a:cubicBezTo>
                    <a:pt x="29" y="72"/>
                    <a:pt x="29" y="72"/>
                    <a:pt x="29" y="72"/>
                  </a:cubicBezTo>
                  <a:close/>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0" name="Rectangle 47"/>
            <p:cNvSpPr>
              <a:spLocks noChangeArrowheads="1"/>
            </p:cNvSpPr>
            <p:nvPr/>
          </p:nvSpPr>
          <p:spPr bwMode="auto">
            <a:xfrm>
              <a:off x="8074025" y="4573032"/>
              <a:ext cx="693738" cy="9540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1" name="Rectangle 48"/>
            <p:cNvSpPr>
              <a:spLocks noChangeArrowheads="1"/>
            </p:cNvSpPr>
            <p:nvPr/>
          </p:nvSpPr>
          <p:spPr bwMode="auto">
            <a:xfrm>
              <a:off x="8074025" y="4573032"/>
              <a:ext cx="693738"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2" name="Rectangle 49"/>
            <p:cNvSpPr>
              <a:spLocks noChangeArrowheads="1"/>
            </p:cNvSpPr>
            <p:nvPr/>
          </p:nvSpPr>
          <p:spPr bwMode="auto">
            <a:xfrm>
              <a:off x="8074025" y="5431869"/>
              <a:ext cx="122238" cy="74136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3" name="Rectangle 50"/>
            <p:cNvSpPr>
              <a:spLocks noChangeArrowheads="1"/>
            </p:cNvSpPr>
            <p:nvPr/>
          </p:nvSpPr>
          <p:spPr bwMode="auto">
            <a:xfrm>
              <a:off x="8074025" y="5431869"/>
              <a:ext cx="122238"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4" name="Freeform 51"/>
            <p:cNvSpPr>
              <a:spLocks/>
            </p:cNvSpPr>
            <p:nvPr/>
          </p:nvSpPr>
          <p:spPr bwMode="auto">
            <a:xfrm>
              <a:off x="8928100" y="6004957"/>
              <a:ext cx="303213" cy="168275"/>
            </a:xfrm>
            <a:custGeom>
              <a:avLst/>
              <a:gdLst>
                <a:gd name="T0" fmla="*/ 191 w 191"/>
                <a:gd name="T1" fmla="*/ 82 h 106"/>
                <a:gd name="T2" fmla="*/ 110 w 191"/>
                <a:gd name="T3" fmla="*/ 0 h 106"/>
                <a:gd name="T4" fmla="*/ 0 w 191"/>
                <a:gd name="T5" fmla="*/ 0 h 106"/>
                <a:gd name="T6" fmla="*/ 0 w 191"/>
                <a:gd name="T7" fmla="*/ 106 h 106"/>
                <a:gd name="T8" fmla="*/ 191 w 191"/>
                <a:gd name="T9" fmla="*/ 106 h 106"/>
                <a:gd name="T10" fmla="*/ 191 w 191"/>
                <a:gd name="T11" fmla="*/ 82 h 106"/>
              </a:gdLst>
              <a:ahLst/>
              <a:cxnLst>
                <a:cxn ang="0">
                  <a:pos x="T0" y="T1"/>
                </a:cxn>
                <a:cxn ang="0">
                  <a:pos x="T2" y="T3"/>
                </a:cxn>
                <a:cxn ang="0">
                  <a:pos x="T4" y="T5"/>
                </a:cxn>
                <a:cxn ang="0">
                  <a:pos x="T6" y="T7"/>
                </a:cxn>
                <a:cxn ang="0">
                  <a:pos x="T8" y="T9"/>
                </a:cxn>
                <a:cxn ang="0">
                  <a:pos x="T10" y="T11"/>
                </a:cxn>
              </a:cxnLst>
              <a:rect l="0" t="0" r="r" b="b"/>
              <a:pathLst>
                <a:path w="191" h="106">
                  <a:moveTo>
                    <a:pt x="191" y="82"/>
                  </a:moveTo>
                  <a:lnTo>
                    <a:pt x="110" y="0"/>
                  </a:lnTo>
                  <a:lnTo>
                    <a:pt x="0" y="0"/>
                  </a:lnTo>
                  <a:lnTo>
                    <a:pt x="0" y="106"/>
                  </a:lnTo>
                  <a:lnTo>
                    <a:pt x="191" y="106"/>
                  </a:lnTo>
                  <a:lnTo>
                    <a:pt x="191" y="82"/>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5" name="Freeform 52"/>
            <p:cNvSpPr>
              <a:spLocks/>
            </p:cNvSpPr>
            <p:nvPr/>
          </p:nvSpPr>
          <p:spPr bwMode="auto">
            <a:xfrm>
              <a:off x="8928100" y="6004957"/>
              <a:ext cx="303213" cy="168275"/>
            </a:xfrm>
            <a:custGeom>
              <a:avLst/>
              <a:gdLst>
                <a:gd name="T0" fmla="*/ 191 w 191"/>
                <a:gd name="T1" fmla="*/ 82 h 106"/>
                <a:gd name="T2" fmla="*/ 110 w 191"/>
                <a:gd name="T3" fmla="*/ 0 h 106"/>
                <a:gd name="T4" fmla="*/ 0 w 191"/>
                <a:gd name="T5" fmla="*/ 0 h 106"/>
                <a:gd name="T6" fmla="*/ 0 w 191"/>
                <a:gd name="T7" fmla="*/ 106 h 106"/>
                <a:gd name="T8" fmla="*/ 191 w 191"/>
                <a:gd name="T9" fmla="*/ 106 h 106"/>
                <a:gd name="T10" fmla="*/ 191 w 191"/>
                <a:gd name="T11" fmla="*/ 82 h 106"/>
              </a:gdLst>
              <a:ahLst/>
              <a:cxnLst>
                <a:cxn ang="0">
                  <a:pos x="T0" y="T1"/>
                </a:cxn>
                <a:cxn ang="0">
                  <a:pos x="T2" y="T3"/>
                </a:cxn>
                <a:cxn ang="0">
                  <a:pos x="T4" y="T5"/>
                </a:cxn>
                <a:cxn ang="0">
                  <a:pos x="T6" y="T7"/>
                </a:cxn>
                <a:cxn ang="0">
                  <a:pos x="T8" y="T9"/>
                </a:cxn>
                <a:cxn ang="0">
                  <a:pos x="T10" y="T11"/>
                </a:cxn>
              </a:cxnLst>
              <a:rect l="0" t="0" r="r" b="b"/>
              <a:pathLst>
                <a:path w="191" h="106">
                  <a:moveTo>
                    <a:pt x="191" y="82"/>
                  </a:moveTo>
                  <a:lnTo>
                    <a:pt x="110" y="0"/>
                  </a:lnTo>
                  <a:lnTo>
                    <a:pt x="0" y="0"/>
                  </a:lnTo>
                  <a:lnTo>
                    <a:pt x="0" y="106"/>
                  </a:lnTo>
                  <a:lnTo>
                    <a:pt x="191" y="106"/>
                  </a:lnTo>
                  <a:lnTo>
                    <a:pt x="191" y="8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6" name="Rectangle 53"/>
            <p:cNvSpPr>
              <a:spLocks noChangeArrowheads="1"/>
            </p:cNvSpPr>
            <p:nvPr/>
          </p:nvSpPr>
          <p:spPr bwMode="auto">
            <a:xfrm>
              <a:off x="8647112" y="5431869"/>
              <a:ext cx="120650" cy="74136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7" name="Rectangle 54"/>
            <p:cNvSpPr>
              <a:spLocks noChangeArrowheads="1"/>
            </p:cNvSpPr>
            <p:nvPr/>
          </p:nvSpPr>
          <p:spPr bwMode="auto">
            <a:xfrm>
              <a:off x="8647112" y="5431869"/>
              <a:ext cx="120650"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8" name="Rectangle 55"/>
            <p:cNvSpPr>
              <a:spLocks noChangeArrowheads="1"/>
            </p:cNvSpPr>
            <p:nvPr/>
          </p:nvSpPr>
          <p:spPr bwMode="auto">
            <a:xfrm>
              <a:off x="8348662" y="5431869"/>
              <a:ext cx="120650" cy="74136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59" name="Rectangle 56"/>
            <p:cNvSpPr>
              <a:spLocks noChangeArrowheads="1"/>
            </p:cNvSpPr>
            <p:nvPr/>
          </p:nvSpPr>
          <p:spPr bwMode="auto">
            <a:xfrm>
              <a:off x="8348662" y="5431869"/>
              <a:ext cx="120650"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60" name="Rectangle 57"/>
            <p:cNvSpPr>
              <a:spLocks noChangeArrowheads="1"/>
            </p:cNvSpPr>
            <p:nvPr/>
          </p:nvSpPr>
          <p:spPr bwMode="auto">
            <a:xfrm>
              <a:off x="8920162" y="5431869"/>
              <a:ext cx="120650" cy="74136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61" name="Rectangle 58"/>
            <p:cNvSpPr>
              <a:spLocks noChangeArrowheads="1"/>
            </p:cNvSpPr>
            <p:nvPr/>
          </p:nvSpPr>
          <p:spPr bwMode="auto">
            <a:xfrm>
              <a:off x="8920162" y="5431869"/>
              <a:ext cx="120650"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62" name="Rectangle 59"/>
            <p:cNvSpPr>
              <a:spLocks noChangeArrowheads="1"/>
            </p:cNvSpPr>
            <p:nvPr/>
          </p:nvSpPr>
          <p:spPr bwMode="auto">
            <a:xfrm>
              <a:off x="8567737" y="5417582"/>
              <a:ext cx="473075" cy="10953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63" name="Rectangle 60"/>
            <p:cNvSpPr>
              <a:spLocks noChangeArrowheads="1"/>
            </p:cNvSpPr>
            <p:nvPr/>
          </p:nvSpPr>
          <p:spPr bwMode="auto">
            <a:xfrm>
              <a:off x="8567737" y="5417582"/>
              <a:ext cx="473075" cy="10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64" name="Freeform 61"/>
            <p:cNvSpPr>
              <a:spLocks/>
            </p:cNvSpPr>
            <p:nvPr/>
          </p:nvSpPr>
          <p:spPr bwMode="auto">
            <a:xfrm>
              <a:off x="8707437" y="4573032"/>
              <a:ext cx="60325" cy="844550"/>
            </a:xfrm>
            <a:custGeom>
              <a:avLst/>
              <a:gdLst>
                <a:gd name="T0" fmla="*/ 38 w 38"/>
                <a:gd name="T1" fmla="*/ 0 h 532"/>
                <a:gd name="T2" fmla="*/ 0 w 38"/>
                <a:gd name="T3" fmla="*/ 0 h 532"/>
                <a:gd name="T4" fmla="*/ 0 w 38"/>
                <a:gd name="T5" fmla="*/ 426 h 532"/>
                <a:gd name="T6" fmla="*/ 0 w 38"/>
                <a:gd name="T7" fmla="*/ 532 h 532"/>
                <a:gd name="T8" fmla="*/ 38 w 38"/>
                <a:gd name="T9" fmla="*/ 532 h 532"/>
                <a:gd name="T10" fmla="*/ 38 w 38"/>
                <a:gd name="T11" fmla="*/ 427 h 532"/>
                <a:gd name="T12" fmla="*/ 38 w 38"/>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38" h="532">
                  <a:moveTo>
                    <a:pt x="38" y="0"/>
                  </a:moveTo>
                  <a:lnTo>
                    <a:pt x="0" y="0"/>
                  </a:lnTo>
                  <a:lnTo>
                    <a:pt x="0" y="426"/>
                  </a:lnTo>
                  <a:lnTo>
                    <a:pt x="0" y="532"/>
                  </a:lnTo>
                  <a:lnTo>
                    <a:pt x="38" y="532"/>
                  </a:lnTo>
                  <a:lnTo>
                    <a:pt x="38" y="427"/>
                  </a:lnTo>
                  <a:lnTo>
                    <a:pt x="38" y="0"/>
                  </a:lnTo>
                  <a:close/>
                </a:path>
              </a:pathLst>
            </a:custGeom>
            <a:solidFill>
              <a:srgbClr val="591C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65" name="Freeform 62"/>
            <p:cNvSpPr>
              <a:spLocks/>
            </p:cNvSpPr>
            <p:nvPr/>
          </p:nvSpPr>
          <p:spPr bwMode="auto">
            <a:xfrm>
              <a:off x="8707437" y="4573032"/>
              <a:ext cx="60325" cy="844550"/>
            </a:xfrm>
            <a:custGeom>
              <a:avLst/>
              <a:gdLst>
                <a:gd name="T0" fmla="*/ 38 w 38"/>
                <a:gd name="T1" fmla="*/ 0 h 532"/>
                <a:gd name="T2" fmla="*/ 0 w 38"/>
                <a:gd name="T3" fmla="*/ 0 h 532"/>
                <a:gd name="T4" fmla="*/ 0 w 38"/>
                <a:gd name="T5" fmla="*/ 426 h 532"/>
                <a:gd name="T6" fmla="*/ 0 w 38"/>
                <a:gd name="T7" fmla="*/ 532 h 532"/>
                <a:gd name="T8" fmla="*/ 38 w 38"/>
                <a:gd name="T9" fmla="*/ 532 h 532"/>
                <a:gd name="T10" fmla="*/ 38 w 38"/>
                <a:gd name="T11" fmla="*/ 427 h 532"/>
                <a:gd name="T12" fmla="*/ 38 w 38"/>
                <a:gd name="T13" fmla="*/ 0 h 532"/>
              </a:gdLst>
              <a:ahLst/>
              <a:cxnLst>
                <a:cxn ang="0">
                  <a:pos x="T0" y="T1"/>
                </a:cxn>
                <a:cxn ang="0">
                  <a:pos x="T2" y="T3"/>
                </a:cxn>
                <a:cxn ang="0">
                  <a:pos x="T4" y="T5"/>
                </a:cxn>
                <a:cxn ang="0">
                  <a:pos x="T6" y="T7"/>
                </a:cxn>
                <a:cxn ang="0">
                  <a:pos x="T8" y="T9"/>
                </a:cxn>
                <a:cxn ang="0">
                  <a:pos x="T10" y="T11"/>
                </a:cxn>
                <a:cxn ang="0">
                  <a:pos x="T12" y="T13"/>
                </a:cxn>
              </a:cxnLst>
              <a:rect l="0" t="0" r="r" b="b"/>
              <a:pathLst>
                <a:path w="38" h="532">
                  <a:moveTo>
                    <a:pt x="38" y="0"/>
                  </a:moveTo>
                  <a:lnTo>
                    <a:pt x="0" y="0"/>
                  </a:lnTo>
                  <a:lnTo>
                    <a:pt x="0" y="426"/>
                  </a:lnTo>
                  <a:lnTo>
                    <a:pt x="0" y="532"/>
                  </a:lnTo>
                  <a:lnTo>
                    <a:pt x="38" y="532"/>
                  </a:lnTo>
                  <a:lnTo>
                    <a:pt x="38" y="427"/>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66" name="Freeform 63"/>
            <p:cNvSpPr>
              <a:spLocks/>
            </p:cNvSpPr>
            <p:nvPr/>
          </p:nvSpPr>
          <p:spPr bwMode="auto">
            <a:xfrm>
              <a:off x="8707437" y="5527119"/>
              <a:ext cx="60325" cy="646113"/>
            </a:xfrm>
            <a:custGeom>
              <a:avLst/>
              <a:gdLst>
                <a:gd name="T0" fmla="*/ 38 w 38"/>
                <a:gd name="T1" fmla="*/ 0 h 407"/>
                <a:gd name="T2" fmla="*/ 0 w 38"/>
                <a:gd name="T3" fmla="*/ 0 h 407"/>
                <a:gd name="T4" fmla="*/ 0 w 38"/>
                <a:gd name="T5" fmla="*/ 407 h 407"/>
                <a:gd name="T6" fmla="*/ 38 w 38"/>
                <a:gd name="T7" fmla="*/ 407 h 407"/>
                <a:gd name="T8" fmla="*/ 38 w 38"/>
                <a:gd name="T9" fmla="*/ 337 h 407"/>
                <a:gd name="T10" fmla="*/ 38 w 38"/>
                <a:gd name="T11" fmla="*/ 316 h 407"/>
                <a:gd name="T12" fmla="*/ 38 w 38"/>
                <a:gd name="T13" fmla="*/ 0 h 407"/>
              </a:gdLst>
              <a:ahLst/>
              <a:cxnLst>
                <a:cxn ang="0">
                  <a:pos x="T0" y="T1"/>
                </a:cxn>
                <a:cxn ang="0">
                  <a:pos x="T2" y="T3"/>
                </a:cxn>
                <a:cxn ang="0">
                  <a:pos x="T4" y="T5"/>
                </a:cxn>
                <a:cxn ang="0">
                  <a:pos x="T6" y="T7"/>
                </a:cxn>
                <a:cxn ang="0">
                  <a:pos x="T8" y="T9"/>
                </a:cxn>
                <a:cxn ang="0">
                  <a:pos x="T10" y="T11"/>
                </a:cxn>
                <a:cxn ang="0">
                  <a:pos x="T12" y="T13"/>
                </a:cxn>
              </a:cxnLst>
              <a:rect l="0" t="0" r="r" b="b"/>
              <a:pathLst>
                <a:path w="38" h="407">
                  <a:moveTo>
                    <a:pt x="38" y="0"/>
                  </a:moveTo>
                  <a:lnTo>
                    <a:pt x="0" y="0"/>
                  </a:lnTo>
                  <a:lnTo>
                    <a:pt x="0" y="407"/>
                  </a:lnTo>
                  <a:lnTo>
                    <a:pt x="38" y="407"/>
                  </a:lnTo>
                  <a:lnTo>
                    <a:pt x="38" y="337"/>
                  </a:lnTo>
                  <a:lnTo>
                    <a:pt x="38" y="316"/>
                  </a:lnTo>
                  <a:lnTo>
                    <a:pt x="38" y="0"/>
                  </a:lnTo>
                  <a:close/>
                </a:path>
              </a:pathLst>
            </a:custGeom>
            <a:solidFill>
              <a:srgbClr val="591C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67" name="Freeform 64"/>
            <p:cNvSpPr>
              <a:spLocks/>
            </p:cNvSpPr>
            <p:nvPr/>
          </p:nvSpPr>
          <p:spPr bwMode="auto">
            <a:xfrm>
              <a:off x="8707437" y="5527119"/>
              <a:ext cx="60325" cy="646113"/>
            </a:xfrm>
            <a:custGeom>
              <a:avLst/>
              <a:gdLst>
                <a:gd name="T0" fmla="*/ 38 w 38"/>
                <a:gd name="T1" fmla="*/ 0 h 407"/>
                <a:gd name="T2" fmla="*/ 0 w 38"/>
                <a:gd name="T3" fmla="*/ 0 h 407"/>
                <a:gd name="T4" fmla="*/ 0 w 38"/>
                <a:gd name="T5" fmla="*/ 407 h 407"/>
                <a:gd name="T6" fmla="*/ 38 w 38"/>
                <a:gd name="T7" fmla="*/ 407 h 407"/>
                <a:gd name="T8" fmla="*/ 38 w 38"/>
                <a:gd name="T9" fmla="*/ 337 h 407"/>
                <a:gd name="T10" fmla="*/ 38 w 38"/>
                <a:gd name="T11" fmla="*/ 316 h 407"/>
                <a:gd name="T12" fmla="*/ 38 w 38"/>
                <a:gd name="T13" fmla="*/ 0 h 407"/>
              </a:gdLst>
              <a:ahLst/>
              <a:cxnLst>
                <a:cxn ang="0">
                  <a:pos x="T0" y="T1"/>
                </a:cxn>
                <a:cxn ang="0">
                  <a:pos x="T2" y="T3"/>
                </a:cxn>
                <a:cxn ang="0">
                  <a:pos x="T4" y="T5"/>
                </a:cxn>
                <a:cxn ang="0">
                  <a:pos x="T6" y="T7"/>
                </a:cxn>
                <a:cxn ang="0">
                  <a:pos x="T8" y="T9"/>
                </a:cxn>
                <a:cxn ang="0">
                  <a:pos x="T10" y="T11"/>
                </a:cxn>
                <a:cxn ang="0">
                  <a:pos x="T12" y="T13"/>
                </a:cxn>
              </a:cxnLst>
              <a:rect l="0" t="0" r="r" b="b"/>
              <a:pathLst>
                <a:path w="38" h="407">
                  <a:moveTo>
                    <a:pt x="38" y="0"/>
                  </a:moveTo>
                  <a:lnTo>
                    <a:pt x="0" y="0"/>
                  </a:lnTo>
                  <a:lnTo>
                    <a:pt x="0" y="407"/>
                  </a:lnTo>
                  <a:lnTo>
                    <a:pt x="38" y="407"/>
                  </a:lnTo>
                  <a:lnTo>
                    <a:pt x="38" y="337"/>
                  </a:lnTo>
                  <a:lnTo>
                    <a:pt x="38" y="316"/>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68" name="Freeform 65"/>
            <p:cNvSpPr>
              <a:spLocks/>
            </p:cNvSpPr>
            <p:nvPr/>
          </p:nvSpPr>
          <p:spPr bwMode="auto">
            <a:xfrm>
              <a:off x="8707437" y="5417582"/>
              <a:ext cx="60325" cy="109538"/>
            </a:xfrm>
            <a:custGeom>
              <a:avLst/>
              <a:gdLst>
                <a:gd name="T0" fmla="*/ 38 w 38"/>
                <a:gd name="T1" fmla="*/ 0 h 69"/>
                <a:gd name="T2" fmla="*/ 38 w 38"/>
                <a:gd name="T3" fmla="*/ 0 h 69"/>
                <a:gd name="T4" fmla="*/ 0 w 38"/>
                <a:gd name="T5" fmla="*/ 0 h 69"/>
                <a:gd name="T6" fmla="*/ 0 w 38"/>
                <a:gd name="T7" fmla="*/ 69 h 69"/>
                <a:gd name="T8" fmla="*/ 38 w 38"/>
                <a:gd name="T9" fmla="*/ 69 h 69"/>
                <a:gd name="T10" fmla="*/ 38 w 38"/>
                <a:gd name="T11" fmla="*/ 0 h 69"/>
              </a:gdLst>
              <a:ahLst/>
              <a:cxnLst>
                <a:cxn ang="0">
                  <a:pos x="T0" y="T1"/>
                </a:cxn>
                <a:cxn ang="0">
                  <a:pos x="T2" y="T3"/>
                </a:cxn>
                <a:cxn ang="0">
                  <a:pos x="T4" y="T5"/>
                </a:cxn>
                <a:cxn ang="0">
                  <a:pos x="T6" y="T7"/>
                </a:cxn>
                <a:cxn ang="0">
                  <a:pos x="T8" y="T9"/>
                </a:cxn>
                <a:cxn ang="0">
                  <a:pos x="T10" y="T11"/>
                </a:cxn>
              </a:cxnLst>
              <a:rect l="0" t="0" r="r" b="b"/>
              <a:pathLst>
                <a:path w="38" h="69">
                  <a:moveTo>
                    <a:pt x="38" y="0"/>
                  </a:moveTo>
                  <a:lnTo>
                    <a:pt x="38" y="0"/>
                  </a:lnTo>
                  <a:lnTo>
                    <a:pt x="0" y="0"/>
                  </a:lnTo>
                  <a:lnTo>
                    <a:pt x="0" y="69"/>
                  </a:lnTo>
                  <a:lnTo>
                    <a:pt x="38" y="69"/>
                  </a:lnTo>
                  <a:lnTo>
                    <a:pt x="38" y="0"/>
                  </a:lnTo>
                  <a:close/>
                </a:path>
              </a:pathLst>
            </a:custGeom>
            <a:solidFill>
              <a:srgbClr val="591C6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69" name="Freeform 66"/>
            <p:cNvSpPr>
              <a:spLocks/>
            </p:cNvSpPr>
            <p:nvPr/>
          </p:nvSpPr>
          <p:spPr bwMode="auto">
            <a:xfrm>
              <a:off x="8707437" y="5417582"/>
              <a:ext cx="60325" cy="109538"/>
            </a:xfrm>
            <a:custGeom>
              <a:avLst/>
              <a:gdLst>
                <a:gd name="T0" fmla="*/ 38 w 38"/>
                <a:gd name="T1" fmla="*/ 0 h 69"/>
                <a:gd name="T2" fmla="*/ 38 w 38"/>
                <a:gd name="T3" fmla="*/ 0 h 69"/>
                <a:gd name="T4" fmla="*/ 0 w 38"/>
                <a:gd name="T5" fmla="*/ 0 h 69"/>
                <a:gd name="T6" fmla="*/ 0 w 38"/>
                <a:gd name="T7" fmla="*/ 69 h 69"/>
                <a:gd name="T8" fmla="*/ 38 w 38"/>
                <a:gd name="T9" fmla="*/ 69 h 69"/>
                <a:gd name="T10" fmla="*/ 38 w 38"/>
                <a:gd name="T11" fmla="*/ 0 h 69"/>
              </a:gdLst>
              <a:ahLst/>
              <a:cxnLst>
                <a:cxn ang="0">
                  <a:pos x="T0" y="T1"/>
                </a:cxn>
                <a:cxn ang="0">
                  <a:pos x="T2" y="T3"/>
                </a:cxn>
                <a:cxn ang="0">
                  <a:pos x="T4" y="T5"/>
                </a:cxn>
                <a:cxn ang="0">
                  <a:pos x="T6" y="T7"/>
                </a:cxn>
                <a:cxn ang="0">
                  <a:pos x="T8" y="T9"/>
                </a:cxn>
                <a:cxn ang="0">
                  <a:pos x="T10" y="T11"/>
                </a:cxn>
              </a:cxnLst>
              <a:rect l="0" t="0" r="r" b="b"/>
              <a:pathLst>
                <a:path w="38" h="69">
                  <a:moveTo>
                    <a:pt x="38" y="0"/>
                  </a:moveTo>
                  <a:lnTo>
                    <a:pt x="38" y="0"/>
                  </a:lnTo>
                  <a:lnTo>
                    <a:pt x="0" y="0"/>
                  </a:lnTo>
                  <a:lnTo>
                    <a:pt x="0" y="69"/>
                  </a:lnTo>
                  <a:lnTo>
                    <a:pt x="38" y="69"/>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70" name="Rectangle 67"/>
            <p:cNvSpPr>
              <a:spLocks noChangeArrowheads="1"/>
            </p:cNvSpPr>
            <p:nvPr/>
          </p:nvSpPr>
          <p:spPr bwMode="auto">
            <a:xfrm>
              <a:off x="8920162" y="5527119"/>
              <a:ext cx="60325" cy="646113"/>
            </a:xfrm>
            <a:prstGeom prst="rect">
              <a:avLst/>
            </a:prstGeom>
            <a:solidFill>
              <a:srgbClr val="591C6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71" name="Rectangle 68"/>
            <p:cNvSpPr>
              <a:spLocks noChangeArrowheads="1"/>
            </p:cNvSpPr>
            <p:nvPr/>
          </p:nvSpPr>
          <p:spPr bwMode="auto">
            <a:xfrm>
              <a:off x="8920162" y="5527119"/>
              <a:ext cx="603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72" name="Rectangle 69"/>
            <p:cNvSpPr>
              <a:spLocks noChangeArrowheads="1"/>
            </p:cNvSpPr>
            <p:nvPr/>
          </p:nvSpPr>
          <p:spPr bwMode="auto">
            <a:xfrm>
              <a:off x="8839200" y="4977844"/>
              <a:ext cx="688975" cy="80963"/>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73" name="Rectangle 70"/>
            <p:cNvSpPr>
              <a:spLocks noChangeArrowheads="1"/>
            </p:cNvSpPr>
            <p:nvPr/>
          </p:nvSpPr>
          <p:spPr bwMode="auto">
            <a:xfrm>
              <a:off x="8839200" y="4977844"/>
              <a:ext cx="688975"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74" name="Rectangle 71"/>
            <p:cNvSpPr>
              <a:spLocks noChangeArrowheads="1"/>
            </p:cNvSpPr>
            <p:nvPr/>
          </p:nvSpPr>
          <p:spPr bwMode="auto">
            <a:xfrm>
              <a:off x="9236075" y="4977844"/>
              <a:ext cx="292100" cy="80963"/>
            </a:xfrm>
            <a:prstGeom prst="rect">
              <a:avLst/>
            </a:prstGeom>
            <a:solidFill>
              <a:srgbClr val="00A0C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75" name="Rectangle 72"/>
            <p:cNvSpPr>
              <a:spLocks noChangeArrowheads="1"/>
            </p:cNvSpPr>
            <p:nvPr/>
          </p:nvSpPr>
          <p:spPr bwMode="auto">
            <a:xfrm>
              <a:off x="9236075" y="4977844"/>
              <a:ext cx="292100" cy="8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76" name="Freeform 73"/>
            <p:cNvSpPr>
              <a:spLocks/>
            </p:cNvSpPr>
            <p:nvPr/>
          </p:nvSpPr>
          <p:spPr bwMode="auto">
            <a:xfrm>
              <a:off x="8074025" y="4839732"/>
              <a:ext cx="633413" cy="687388"/>
            </a:xfrm>
            <a:custGeom>
              <a:avLst/>
              <a:gdLst>
                <a:gd name="T0" fmla="*/ 0 w 399"/>
                <a:gd name="T1" fmla="*/ 0 h 433"/>
                <a:gd name="T2" fmla="*/ 0 w 399"/>
                <a:gd name="T3" fmla="*/ 373 h 433"/>
                <a:gd name="T4" fmla="*/ 77 w 399"/>
                <a:gd name="T5" fmla="*/ 373 h 433"/>
                <a:gd name="T6" fmla="*/ 77 w 399"/>
                <a:gd name="T7" fmla="*/ 433 h 433"/>
                <a:gd name="T8" fmla="*/ 173 w 399"/>
                <a:gd name="T9" fmla="*/ 433 h 433"/>
                <a:gd name="T10" fmla="*/ 173 w 399"/>
                <a:gd name="T11" fmla="*/ 373 h 433"/>
                <a:gd name="T12" fmla="*/ 249 w 399"/>
                <a:gd name="T13" fmla="*/ 373 h 433"/>
                <a:gd name="T14" fmla="*/ 249 w 399"/>
                <a:gd name="T15" fmla="*/ 433 h 433"/>
                <a:gd name="T16" fmla="*/ 311 w 399"/>
                <a:gd name="T17" fmla="*/ 433 h 433"/>
                <a:gd name="T18" fmla="*/ 311 w 399"/>
                <a:gd name="T19" fmla="*/ 364 h 433"/>
                <a:gd name="T20" fmla="*/ 399 w 399"/>
                <a:gd name="T21" fmla="*/ 364 h 433"/>
                <a:gd name="T22" fmla="*/ 399 w 399"/>
                <a:gd name="T23" fmla="*/ 258 h 433"/>
                <a:gd name="T24" fmla="*/ 0 w 399"/>
                <a:gd name="T25" fmla="*/ 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9" h="433">
                  <a:moveTo>
                    <a:pt x="0" y="0"/>
                  </a:moveTo>
                  <a:lnTo>
                    <a:pt x="0" y="373"/>
                  </a:lnTo>
                  <a:lnTo>
                    <a:pt x="77" y="373"/>
                  </a:lnTo>
                  <a:lnTo>
                    <a:pt x="77" y="433"/>
                  </a:lnTo>
                  <a:lnTo>
                    <a:pt x="173" y="433"/>
                  </a:lnTo>
                  <a:lnTo>
                    <a:pt x="173" y="373"/>
                  </a:lnTo>
                  <a:lnTo>
                    <a:pt x="249" y="373"/>
                  </a:lnTo>
                  <a:lnTo>
                    <a:pt x="249" y="433"/>
                  </a:lnTo>
                  <a:lnTo>
                    <a:pt x="311" y="433"/>
                  </a:lnTo>
                  <a:lnTo>
                    <a:pt x="311" y="364"/>
                  </a:lnTo>
                  <a:lnTo>
                    <a:pt x="399" y="364"/>
                  </a:lnTo>
                  <a:lnTo>
                    <a:pt x="399" y="258"/>
                  </a:lnTo>
                  <a:lnTo>
                    <a:pt x="0" y="0"/>
                  </a:lnTo>
                  <a:close/>
                </a:path>
              </a:pathLst>
            </a:custGeom>
            <a:solidFill>
              <a:srgbClr val="5D1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77" name="Freeform 74"/>
            <p:cNvSpPr>
              <a:spLocks/>
            </p:cNvSpPr>
            <p:nvPr/>
          </p:nvSpPr>
          <p:spPr bwMode="auto">
            <a:xfrm>
              <a:off x="8074025" y="4839732"/>
              <a:ext cx="633413" cy="687388"/>
            </a:xfrm>
            <a:custGeom>
              <a:avLst/>
              <a:gdLst>
                <a:gd name="T0" fmla="*/ 0 w 399"/>
                <a:gd name="T1" fmla="*/ 0 h 433"/>
                <a:gd name="T2" fmla="*/ 0 w 399"/>
                <a:gd name="T3" fmla="*/ 373 h 433"/>
                <a:gd name="T4" fmla="*/ 77 w 399"/>
                <a:gd name="T5" fmla="*/ 373 h 433"/>
                <a:gd name="T6" fmla="*/ 77 w 399"/>
                <a:gd name="T7" fmla="*/ 433 h 433"/>
                <a:gd name="T8" fmla="*/ 173 w 399"/>
                <a:gd name="T9" fmla="*/ 433 h 433"/>
                <a:gd name="T10" fmla="*/ 173 w 399"/>
                <a:gd name="T11" fmla="*/ 373 h 433"/>
                <a:gd name="T12" fmla="*/ 249 w 399"/>
                <a:gd name="T13" fmla="*/ 373 h 433"/>
                <a:gd name="T14" fmla="*/ 249 w 399"/>
                <a:gd name="T15" fmla="*/ 433 h 433"/>
                <a:gd name="T16" fmla="*/ 311 w 399"/>
                <a:gd name="T17" fmla="*/ 433 h 433"/>
                <a:gd name="T18" fmla="*/ 311 w 399"/>
                <a:gd name="T19" fmla="*/ 364 h 433"/>
                <a:gd name="T20" fmla="*/ 399 w 399"/>
                <a:gd name="T21" fmla="*/ 364 h 433"/>
                <a:gd name="T22" fmla="*/ 399 w 399"/>
                <a:gd name="T23" fmla="*/ 258 h 433"/>
                <a:gd name="T24" fmla="*/ 0 w 399"/>
                <a:gd name="T25" fmla="*/ 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9" h="433">
                  <a:moveTo>
                    <a:pt x="0" y="0"/>
                  </a:moveTo>
                  <a:lnTo>
                    <a:pt x="0" y="373"/>
                  </a:lnTo>
                  <a:lnTo>
                    <a:pt x="77" y="373"/>
                  </a:lnTo>
                  <a:lnTo>
                    <a:pt x="77" y="433"/>
                  </a:lnTo>
                  <a:lnTo>
                    <a:pt x="173" y="433"/>
                  </a:lnTo>
                  <a:lnTo>
                    <a:pt x="173" y="373"/>
                  </a:lnTo>
                  <a:lnTo>
                    <a:pt x="249" y="373"/>
                  </a:lnTo>
                  <a:lnTo>
                    <a:pt x="249" y="433"/>
                  </a:lnTo>
                  <a:lnTo>
                    <a:pt x="311" y="433"/>
                  </a:lnTo>
                  <a:lnTo>
                    <a:pt x="311" y="364"/>
                  </a:lnTo>
                  <a:lnTo>
                    <a:pt x="399" y="364"/>
                  </a:lnTo>
                  <a:lnTo>
                    <a:pt x="399" y="25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78" name="Freeform 75"/>
            <p:cNvSpPr>
              <a:spLocks/>
            </p:cNvSpPr>
            <p:nvPr/>
          </p:nvSpPr>
          <p:spPr bwMode="auto">
            <a:xfrm>
              <a:off x="8074025" y="5431869"/>
              <a:ext cx="122238" cy="741363"/>
            </a:xfrm>
            <a:custGeom>
              <a:avLst/>
              <a:gdLst>
                <a:gd name="T0" fmla="*/ 77 w 77"/>
                <a:gd name="T1" fmla="*/ 0 h 467"/>
                <a:gd name="T2" fmla="*/ 0 w 77"/>
                <a:gd name="T3" fmla="*/ 0 h 467"/>
                <a:gd name="T4" fmla="*/ 0 w 77"/>
                <a:gd name="T5" fmla="*/ 60 h 467"/>
                <a:gd name="T6" fmla="*/ 38 w 77"/>
                <a:gd name="T7" fmla="*/ 60 h 467"/>
                <a:gd name="T8" fmla="*/ 38 w 77"/>
                <a:gd name="T9" fmla="*/ 467 h 467"/>
                <a:gd name="T10" fmla="*/ 77 w 77"/>
                <a:gd name="T11" fmla="*/ 467 h 467"/>
                <a:gd name="T12" fmla="*/ 77 w 77"/>
                <a:gd name="T13" fmla="*/ 376 h 467"/>
                <a:gd name="T14" fmla="*/ 77 w 77"/>
                <a:gd name="T15" fmla="*/ 60 h 467"/>
                <a:gd name="T16" fmla="*/ 77 w 77"/>
                <a:gd name="T17"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67">
                  <a:moveTo>
                    <a:pt x="77" y="0"/>
                  </a:moveTo>
                  <a:lnTo>
                    <a:pt x="0" y="0"/>
                  </a:lnTo>
                  <a:lnTo>
                    <a:pt x="0" y="60"/>
                  </a:lnTo>
                  <a:lnTo>
                    <a:pt x="38" y="60"/>
                  </a:lnTo>
                  <a:lnTo>
                    <a:pt x="38" y="467"/>
                  </a:lnTo>
                  <a:lnTo>
                    <a:pt x="77" y="467"/>
                  </a:lnTo>
                  <a:lnTo>
                    <a:pt x="77" y="376"/>
                  </a:lnTo>
                  <a:lnTo>
                    <a:pt x="77" y="60"/>
                  </a:lnTo>
                  <a:lnTo>
                    <a:pt x="77" y="0"/>
                  </a:lnTo>
                  <a:close/>
                </a:path>
              </a:pathLst>
            </a:custGeom>
            <a:solidFill>
              <a:srgbClr val="5D1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79" name="Freeform 76"/>
            <p:cNvSpPr>
              <a:spLocks/>
            </p:cNvSpPr>
            <p:nvPr/>
          </p:nvSpPr>
          <p:spPr bwMode="auto">
            <a:xfrm>
              <a:off x="8074025" y="5431869"/>
              <a:ext cx="122238" cy="741363"/>
            </a:xfrm>
            <a:custGeom>
              <a:avLst/>
              <a:gdLst>
                <a:gd name="T0" fmla="*/ 77 w 77"/>
                <a:gd name="T1" fmla="*/ 0 h 467"/>
                <a:gd name="T2" fmla="*/ 0 w 77"/>
                <a:gd name="T3" fmla="*/ 0 h 467"/>
                <a:gd name="T4" fmla="*/ 0 w 77"/>
                <a:gd name="T5" fmla="*/ 60 h 467"/>
                <a:gd name="T6" fmla="*/ 38 w 77"/>
                <a:gd name="T7" fmla="*/ 60 h 467"/>
                <a:gd name="T8" fmla="*/ 38 w 77"/>
                <a:gd name="T9" fmla="*/ 467 h 467"/>
                <a:gd name="T10" fmla="*/ 77 w 77"/>
                <a:gd name="T11" fmla="*/ 467 h 467"/>
                <a:gd name="T12" fmla="*/ 77 w 77"/>
                <a:gd name="T13" fmla="*/ 376 h 467"/>
                <a:gd name="T14" fmla="*/ 77 w 77"/>
                <a:gd name="T15" fmla="*/ 60 h 467"/>
                <a:gd name="T16" fmla="*/ 77 w 77"/>
                <a:gd name="T17" fmla="*/ 0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467">
                  <a:moveTo>
                    <a:pt x="77" y="0"/>
                  </a:moveTo>
                  <a:lnTo>
                    <a:pt x="0" y="0"/>
                  </a:lnTo>
                  <a:lnTo>
                    <a:pt x="0" y="60"/>
                  </a:lnTo>
                  <a:lnTo>
                    <a:pt x="38" y="60"/>
                  </a:lnTo>
                  <a:lnTo>
                    <a:pt x="38" y="467"/>
                  </a:lnTo>
                  <a:lnTo>
                    <a:pt x="77" y="467"/>
                  </a:lnTo>
                  <a:lnTo>
                    <a:pt x="77" y="376"/>
                  </a:lnTo>
                  <a:lnTo>
                    <a:pt x="77" y="60"/>
                  </a:lnTo>
                  <a:lnTo>
                    <a:pt x="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80" name="Freeform 77"/>
            <p:cNvSpPr>
              <a:spLocks/>
            </p:cNvSpPr>
            <p:nvPr/>
          </p:nvSpPr>
          <p:spPr bwMode="auto">
            <a:xfrm>
              <a:off x="8348662" y="5431869"/>
              <a:ext cx="120650" cy="741363"/>
            </a:xfrm>
            <a:custGeom>
              <a:avLst/>
              <a:gdLst>
                <a:gd name="T0" fmla="*/ 76 w 76"/>
                <a:gd name="T1" fmla="*/ 0 h 467"/>
                <a:gd name="T2" fmla="*/ 0 w 76"/>
                <a:gd name="T3" fmla="*/ 0 h 467"/>
                <a:gd name="T4" fmla="*/ 0 w 76"/>
                <a:gd name="T5" fmla="*/ 60 h 467"/>
                <a:gd name="T6" fmla="*/ 0 w 76"/>
                <a:gd name="T7" fmla="*/ 467 h 467"/>
                <a:gd name="T8" fmla="*/ 38 w 76"/>
                <a:gd name="T9" fmla="*/ 467 h 467"/>
                <a:gd name="T10" fmla="*/ 38 w 76"/>
                <a:gd name="T11" fmla="*/ 60 h 467"/>
                <a:gd name="T12" fmla="*/ 76 w 76"/>
                <a:gd name="T13" fmla="*/ 60 h 467"/>
                <a:gd name="T14" fmla="*/ 76 w 76"/>
                <a:gd name="T15" fmla="*/ 0 h 4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467">
                  <a:moveTo>
                    <a:pt x="76" y="0"/>
                  </a:moveTo>
                  <a:lnTo>
                    <a:pt x="0" y="0"/>
                  </a:lnTo>
                  <a:lnTo>
                    <a:pt x="0" y="60"/>
                  </a:lnTo>
                  <a:lnTo>
                    <a:pt x="0" y="467"/>
                  </a:lnTo>
                  <a:lnTo>
                    <a:pt x="38" y="467"/>
                  </a:lnTo>
                  <a:lnTo>
                    <a:pt x="38" y="60"/>
                  </a:lnTo>
                  <a:lnTo>
                    <a:pt x="76" y="60"/>
                  </a:lnTo>
                  <a:lnTo>
                    <a:pt x="76" y="0"/>
                  </a:lnTo>
                  <a:close/>
                </a:path>
              </a:pathLst>
            </a:custGeom>
            <a:solidFill>
              <a:srgbClr val="5D1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81" name="Freeform 78"/>
            <p:cNvSpPr>
              <a:spLocks/>
            </p:cNvSpPr>
            <p:nvPr/>
          </p:nvSpPr>
          <p:spPr bwMode="auto">
            <a:xfrm>
              <a:off x="8348662" y="5431869"/>
              <a:ext cx="120650" cy="741363"/>
            </a:xfrm>
            <a:custGeom>
              <a:avLst/>
              <a:gdLst>
                <a:gd name="T0" fmla="*/ 76 w 76"/>
                <a:gd name="T1" fmla="*/ 0 h 467"/>
                <a:gd name="T2" fmla="*/ 0 w 76"/>
                <a:gd name="T3" fmla="*/ 0 h 467"/>
                <a:gd name="T4" fmla="*/ 0 w 76"/>
                <a:gd name="T5" fmla="*/ 60 h 467"/>
                <a:gd name="T6" fmla="*/ 0 w 76"/>
                <a:gd name="T7" fmla="*/ 467 h 467"/>
                <a:gd name="T8" fmla="*/ 38 w 76"/>
                <a:gd name="T9" fmla="*/ 467 h 467"/>
                <a:gd name="T10" fmla="*/ 38 w 76"/>
                <a:gd name="T11" fmla="*/ 60 h 467"/>
                <a:gd name="T12" fmla="*/ 76 w 76"/>
                <a:gd name="T13" fmla="*/ 60 h 467"/>
                <a:gd name="T14" fmla="*/ 76 w 76"/>
                <a:gd name="T15" fmla="*/ 0 h 4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467">
                  <a:moveTo>
                    <a:pt x="76" y="0"/>
                  </a:moveTo>
                  <a:lnTo>
                    <a:pt x="0" y="0"/>
                  </a:lnTo>
                  <a:lnTo>
                    <a:pt x="0" y="60"/>
                  </a:lnTo>
                  <a:lnTo>
                    <a:pt x="0" y="467"/>
                  </a:lnTo>
                  <a:lnTo>
                    <a:pt x="38" y="467"/>
                  </a:lnTo>
                  <a:lnTo>
                    <a:pt x="38" y="60"/>
                  </a:lnTo>
                  <a:lnTo>
                    <a:pt x="76" y="60"/>
                  </a:lnTo>
                  <a:lnTo>
                    <a:pt x="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82" name="Rectangle 79"/>
            <p:cNvSpPr>
              <a:spLocks noChangeArrowheads="1"/>
            </p:cNvSpPr>
            <p:nvPr/>
          </p:nvSpPr>
          <p:spPr bwMode="auto">
            <a:xfrm>
              <a:off x="8567737" y="5417582"/>
              <a:ext cx="139700" cy="109538"/>
            </a:xfrm>
            <a:prstGeom prst="rect">
              <a:avLst/>
            </a:prstGeom>
            <a:solidFill>
              <a:srgbClr val="5D1E6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83" name="Rectangle 80"/>
            <p:cNvSpPr>
              <a:spLocks noChangeArrowheads="1"/>
            </p:cNvSpPr>
            <p:nvPr/>
          </p:nvSpPr>
          <p:spPr bwMode="auto">
            <a:xfrm>
              <a:off x="8567737" y="5417582"/>
              <a:ext cx="139700" cy="10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84" name="Freeform 81"/>
            <p:cNvSpPr>
              <a:spLocks/>
            </p:cNvSpPr>
            <p:nvPr/>
          </p:nvSpPr>
          <p:spPr bwMode="auto">
            <a:xfrm>
              <a:off x="8147050" y="3904694"/>
              <a:ext cx="411163" cy="376238"/>
            </a:xfrm>
            <a:custGeom>
              <a:avLst/>
              <a:gdLst>
                <a:gd name="T0" fmla="*/ 135 w 232"/>
                <a:gd name="T1" fmla="*/ 119 h 212"/>
                <a:gd name="T2" fmla="*/ 131 w 232"/>
                <a:gd name="T3" fmla="*/ 115 h 212"/>
                <a:gd name="T4" fmla="*/ 120 w 232"/>
                <a:gd name="T5" fmla="*/ 71 h 212"/>
                <a:gd name="T6" fmla="*/ 78 w 232"/>
                <a:gd name="T7" fmla="*/ 1 h 212"/>
                <a:gd name="T8" fmla="*/ 78 w 232"/>
                <a:gd name="T9" fmla="*/ 3 h 212"/>
                <a:gd name="T10" fmla="*/ 78 w 232"/>
                <a:gd name="T11" fmla="*/ 1 h 212"/>
                <a:gd name="T12" fmla="*/ 21 w 232"/>
                <a:gd name="T13" fmla="*/ 93 h 212"/>
                <a:gd name="T14" fmla="*/ 30 w 232"/>
                <a:gd name="T15" fmla="*/ 125 h 212"/>
                <a:gd name="T16" fmla="*/ 36 w 232"/>
                <a:gd name="T17" fmla="*/ 153 h 212"/>
                <a:gd name="T18" fmla="*/ 59 w 232"/>
                <a:gd name="T19" fmla="*/ 166 h 212"/>
                <a:gd name="T20" fmla="*/ 59 w 232"/>
                <a:gd name="T21" fmla="*/ 168 h 212"/>
                <a:gd name="T22" fmla="*/ 232 w 232"/>
                <a:gd name="T23" fmla="*/ 162 h 212"/>
                <a:gd name="T24" fmla="*/ 135 w 232"/>
                <a:gd name="T25" fmla="*/ 11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212">
                  <a:moveTo>
                    <a:pt x="135" y="119"/>
                  </a:moveTo>
                  <a:cubicBezTo>
                    <a:pt x="134" y="117"/>
                    <a:pt x="132" y="116"/>
                    <a:pt x="131" y="115"/>
                  </a:cubicBezTo>
                  <a:cubicBezTo>
                    <a:pt x="117" y="101"/>
                    <a:pt x="121" y="90"/>
                    <a:pt x="120" y="71"/>
                  </a:cubicBezTo>
                  <a:cubicBezTo>
                    <a:pt x="119" y="47"/>
                    <a:pt x="103" y="9"/>
                    <a:pt x="78" y="1"/>
                  </a:cubicBezTo>
                  <a:cubicBezTo>
                    <a:pt x="78" y="3"/>
                    <a:pt x="78" y="3"/>
                    <a:pt x="78" y="3"/>
                  </a:cubicBezTo>
                  <a:cubicBezTo>
                    <a:pt x="78" y="1"/>
                    <a:pt x="78" y="1"/>
                    <a:pt x="78" y="1"/>
                  </a:cubicBezTo>
                  <a:cubicBezTo>
                    <a:pt x="34" y="0"/>
                    <a:pt x="0" y="58"/>
                    <a:pt x="21" y="93"/>
                  </a:cubicBezTo>
                  <a:cubicBezTo>
                    <a:pt x="28" y="104"/>
                    <a:pt x="30" y="112"/>
                    <a:pt x="30" y="125"/>
                  </a:cubicBezTo>
                  <a:cubicBezTo>
                    <a:pt x="30" y="136"/>
                    <a:pt x="31" y="144"/>
                    <a:pt x="36" y="153"/>
                  </a:cubicBezTo>
                  <a:cubicBezTo>
                    <a:pt x="40" y="159"/>
                    <a:pt x="49" y="164"/>
                    <a:pt x="59" y="166"/>
                  </a:cubicBezTo>
                  <a:cubicBezTo>
                    <a:pt x="59" y="168"/>
                    <a:pt x="59" y="168"/>
                    <a:pt x="59" y="168"/>
                  </a:cubicBezTo>
                  <a:cubicBezTo>
                    <a:pt x="89" y="212"/>
                    <a:pt x="232" y="162"/>
                    <a:pt x="232" y="162"/>
                  </a:cubicBezTo>
                  <a:cubicBezTo>
                    <a:pt x="204" y="118"/>
                    <a:pt x="135" y="119"/>
                    <a:pt x="135" y="119"/>
                  </a:cubicBezTo>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85" name="Freeform 82"/>
            <p:cNvSpPr>
              <a:spLocks/>
            </p:cNvSpPr>
            <p:nvPr/>
          </p:nvSpPr>
          <p:spPr bwMode="auto">
            <a:xfrm>
              <a:off x="8366125" y="4082494"/>
              <a:ext cx="133350" cy="66675"/>
            </a:xfrm>
            <a:custGeom>
              <a:avLst/>
              <a:gdLst>
                <a:gd name="T0" fmla="*/ 0 w 75"/>
                <a:gd name="T1" fmla="*/ 0 h 38"/>
                <a:gd name="T2" fmla="*/ 37 w 75"/>
                <a:gd name="T3" fmla="*/ 38 h 38"/>
                <a:gd name="T4" fmla="*/ 75 w 75"/>
                <a:gd name="T5" fmla="*/ 0 h 38"/>
                <a:gd name="T6" fmla="*/ 0 w 75"/>
                <a:gd name="T7" fmla="*/ 0 h 38"/>
              </a:gdLst>
              <a:ahLst/>
              <a:cxnLst>
                <a:cxn ang="0">
                  <a:pos x="T0" y="T1"/>
                </a:cxn>
                <a:cxn ang="0">
                  <a:pos x="T2" y="T3"/>
                </a:cxn>
                <a:cxn ang="0">
                  <a:pos x="T4" y="T5"/>
                </a:cxn>
                <a:cxn ang="0">
                  <a:pos x="T6" y="T7"/>
                </a:cxn>
              </a:cxnLst>
              <a:rect l="0" t="0" r="r" b="b"/>
              <a:pathLst>
                <a:path w="75" h="38">
                  <a:moveTo>
                    <a:pt x="0" y="0"/>
                  </a:moveTo>
                  <a:cubicBezTo>
                    <a:pt x="0" y="21"/>
                    <a:pt x="16" y="38"/>
                    <a:pt x="37" y="38"/>
                  </a:cubicBezTo>
                  <a:cubicBezTo>
                    <a:pt x="58" y="38"/>
                    <a:pt x="75" y="21"/>
                    <a:pt x="75" y="0"/>
                  </a:cubicBezTo>
                  <a:cubicBezTo>
                    <a:pt x="0" y="0"/>
                    <a:pt x="0" y="0"/>
                    <a:pt x="0" y="0"/>
                  </a:cubicBezTo>
                </a:path>
              </a:pathLst>
            </a:custGeom>
            <a:solidFill>
              <a:srgbClr val="FFFC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sp>
          <p:nvSpPr>
            <p:cNvPr id="86" name="Freeform 83"/>
            <p:cNvSpPr>
              <a:spLocks/>
            </p:cNvSpPr>
            <p:nvPr/>
          </p:nvSpPr>
          <p:spPr bwMode="auto">
            <a:xfrm>
              <a:off x="8399462" y="4082494"/>
              <a:ext cx="66675" cy="33338"/>
            </a:xfrm>
            <a:custGeom>
              <a:avLst/>
              <a:gdLst>
                <a:gd name="T0" fmla="*/ 38 w 38"/>
                <a:gd name="T1" fmla="*/ 0 h 19"/>
                <a:gd name="T2" fmla="*/ 0 w 38"/>
                <a:gd name="T3" fmla="*/ 0 h 19"/>
                <a:gd name="T4" fmla="*/ 19 w 38"/>
                <a:gd name="T5" fmla="*/ 19 h 19"/>
                <a:gd name="T6" fmla="*/ 19 w 38"/>
                <a:gd name="T7" fmla="*/ 19 h 19"/>
                <a:gd name="T8" fmla="*/ 38 w 38"/>
                <a:gd name="T9" fmla="*/ 0 h 19"/>
              </a:gdLst>
              <a:ahLst/>
              <a:cxnLst>
                <a:cxn ang="0">
                  <a:pos x="T0" y="T1"/>
                </a:cxn>
                <a:cxn ang="0">
                  <a:pos x="T2" y="T3"/>
                </a:cxn>
                <a:cxn ang="0">
                  <a:pos x="T4" y="T5"/>
                </a:cxn>
                <a:cxn ang="0">
                  <a:pos x="T6" y="T7"/>
                </a:cxn>
                <a:cxn ang="0">
                  <a:pos x="T8" y="T9"/>
                </a:cxn>
              </a:cxnLst>
              <a:rect l="0" t="0" r="r" b="b"/>
              <a:pathLst>
                <a:path w="38" h="19">
                  <a:moveTo>
                    <a:pt x="38" y="0"/>
                  </a:moveTo>
                  <a:cubicBezTo>
                    <a:pt x="0" y="0"/>
                    <a:pt x="0" y="0"/>
                    <a:pt x="0" y="0"/>
                  </a:cubicBezTo>
                  <a:cubicBezTo>
                    <a:pt x="0" y="10"/>
                    <a:pt x="9" y="19"/>
                    <a:pt x="19" y="19"/>
                  </a:cubicBezTo>
                  <a:cubicBezTo>
                    <a:pt x="19" y="19"/>
                    <a:pt x="19" y="19"/>
                    <a:pt x="19" y="19"/>
                  </a:cubicBezTo>
                  <a:cubicBezTo>
                    <a:pt x="29" y="19"/>
                    <a:pt x="38" y="10"/>
                    <a:pt x="38" y="0"/>
                  </a:cubicBezTo>
                </a:path>
              </a:pathLst>
            </a:custGeom>
            <a:solidFill>
              <a:srgbClr val="D9D6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563"/>
              <a:endParaRPr lang="en-US">
                <a:solidFill>
                  <a:srgbClr val="505050"/>
                </a:solidFill>
                <a:latin typeface="Segoe UI"/>
              </a:endParaRPr>
            </a:p>
          </p:txBody>
        </p:sp>
      </p:grpSp>
    </p:spTree>
    <p:extLst>
      <p:ext uri="{BB962C8B-B14F-4D97-AF65-F5344CB8AC3E}">
        <p14:creationId xmlns:p14="http://schemas.microsoft.com/office/powerpoint/2010/main" val="1538745315"/>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6" name="Rectangle 5"/>
          <p:cNvSpPr/>
          <p:nvPr/>
        </p:nvSpPr>
        <p:spPr bwMode="auto">
          <a:xfrm>
            <a:off x="457200" y="1439862"/>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1</a:t>
            </a:r>
          </a:p>
        </p:txBody>
      </p:sp>
      <p:sp>
        <p:nvSpPr>
          <p:cNvPr id="7" name="Rectangle 6"/>
          <p:cNvSpPr/>
          <p:nvPr/>
        </p:nvSpPr>
        <p:spPr bwMode="auto">
          <a:xfrm>
            <a:off x="457200" y="2217102"/>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2</a:t>
            </a:r>
          </a:p>
        </p:txBody>
      </p:sp>
      <p:sp>
        <p:nvSpPr>
          <p:cNvPr id="8" name="Rectangle 7"/>
          <p:cNvSpPr/>
          <p:nvPr/>
        </p:nvSpPr>
        <p:spPr bwMode="auto">
          <a:xfrm>
            <a:off x="457200" y="2994342"/>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3</a:t>
            </a: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457200" y="3771582"/>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4</a:t>
            </a:r>
          </a:p>
        </p:txBody>
      </p:sp>
      <p:sp>
        <p:nvSpPr>
          <p:cNvPr id="16" name="Rectangle 15"/>
          <p:cNvSpPr/>
          <p:nvPr/>
        </p:nvSpPr>
        <p:spPr bwMode="auto">
          <a:xfrm>
            <a:off x="6248717" y="1439862"/>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5</a:t>
            </a:r>
          </a:p>
        </p:txBody>
      </p:sp>
      <p:sp>
        <p:nvSpPr>
          <p:cNvPr id="17" name="Rectangle 16"/>
          <p:cNvSpPr/>
          <p:nvPr/>
        </p:nvSpPr>
        <p:spPr bwMode="auto">
          <a:xfrm>
            <a:off x="6248717" y="2217102"/>
            <a:ext cx="731520" cy="73152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6</a:t>
            </a:r>
          </a:p>
        </p:txBody>
      </p:sp>
      <p:sp>
        <p:nvSpPr>
          <p:cNvPr id="21" name="Rectangle 20"/>
          <p:cNvSpPr/>
          <p:nvPr/>
        </p:nvSpPr>
        <p:spPr bwMode="auto">
          <a:xfrm>
            <a:off x="1188720" y="1439862"/>
            <a:ext cx="4937760" cy="73152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dirty="0" smtClean="0">
                <a:solidFill>
                  <a:schemeClr val="tx1"/>
                </a:solidFill>
                <a:latin typeface="Segoe UI Light"/>
                <a:ea typeface="Segoe UI" pitchFamily="34" charset="0"/>
                <a:cs typeface="Segoe UI" pitchFamily="34" charset="0"/>
              </a:rPr>
              <a:t>Microsoft Data Platform</a:t>
            </a:r>
            <a:endParaRPr lang="en-US" dirty="0">
              <a:solidFill>
                <a:schemeClr val="tx1"/>
              </a:solidFill>
              <a:latin typeface="Segoe UI Light"/>
              <a:ea typeface="Segoe UI" pitchFamily="34" charset="0"/>
              <a:cs typeface="Segoe UI" pitchFamily="34" charset="0"/>
            </a:endParaRPr>
          </a:p>
        </p:txBody>
      </p:sp>
      <p:sp>
        <p:nvSpPr>
          <p:cNvPr id="22" name="Rectangle 21"/>
          <p:cNvSpPr/>
          <p:nvPr/>
        </p:nvSpPr>
        <p:spPr bwMode="auto">
          <a:xfrm>
            <a:off x="1188720" y="2217102"/>
            <a:ext cx="4937760" cy="73152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dirty="0" smtClean="0">
                <a:solidFill>
                  <a:schemeClr val="tx1"/>
                </a:solidFill>
                <a:latin typeface="Segoe UI Light"/>
                <a:ea typeface="Segoe UI" pitchFamily="34" charset="0"/>
                <a:cs typeface="Segoe UI" pitchFamily="34" charset="0"/>
              </a:rPr>
              <a:t>Implement SQL Server on Azure VM</a:t>
            </a:r>
            <a:endParaRPr lang="en-US" dirty="0">
              <a:solidFill>
                <a:schemeClr val="tx1"/>
              </a:solidFill>
              <a:latin typeface="Segoe UI Light"/>
              <a:ea typeface="Segoe UI" pitchFamily="34" charset="0"/>
              <a:cs typeface="Segoe UI" pitchFamily="34" charset="0"/>
            </a:endParaRPr>
          </a:p>
        </p:txBody>
      </p:sp>
      <p:sp>
        <p:nvSpPr>
          <p:cNvPr id="23" name="Rectangle 22"/>
          <p:cNvSpPr/>
          <p:nvPr/>
        </p:nvSpPr>
        <p:spPr bwMode="auto">
          <a:xfrm>
            <a:off x="1188720" y="2994342"/>
            <a:ext cx="4937760" cy="73152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dirty="0" smtClean="0">
                <a:solidFill>
                  <a:schemeClr val="tx1"/>
                </a:solidFill>
                <a:latin typeface="Segoe UI Light"/>
                <a:ea typeface="Segoe UI" pitchFamily="34" charset="0"/>
                <a:cs typeface="Segoe UI" pitchFamily="34" charset="0"/>
              </a:rPr>
              <a:t>Implement SQL Database</a:t>
            </a:r>
            <a:endParaRPr lang="en-US" dirty="0">
              <a:solidFill>
                <a:schemeClr val="tx1"/>
              </a:solidFill>
              <a:latin typeface="Segoe UI Light"/>
              <a:ea typeface="Segoe UI" pitchFamily="34" charset="0"/>
              <a:cs typeface="Segoe UI" pitchFamily="34" charset="0"/>
            </a:endParaRPr>
          </a:p>
        </p:txBody>
      </p:sp>
      <p:sp>
        <p:nvSpPr>
          <p:cNvPr id="25" name="Rectangle 24"/>
          <p:cNvSpPr/>
          <p:nvPr/>
        </p:nvSpPr>
        <p:spPr bwMode="auto">
          <a:xfrm>
            <a:off x="1188720" y="3771582"/>
            <a:ext cx="4937760" cy="73152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dirty="0" smtClean="0">
                <a:solidFill>
                  <a:schemeClr val="tx1"/>
                </a:solidFill>
                <a:latin typeface="Segoe UI Light"/>
                <a:ea typeface="Segoe UI" pitchFamily="34" charset="0"/>
                <a:cs typeface="Segoe UI" pitchFamily="34" charset="0"/>
              </a:rPr>
              <a:t>SQL Database High Availability and Disaster Recovery</a:t>
            </a:r>
            <a:endParaRPr lang="en-US" dirty="0">
              <a:solidFill>
                <a:schemeClr val="tx1"/>
              </a:solidFill>
              <a:latin typeface="Segoe UI Light"/>
              <a:ea typeface="Segoe UI" pitchFamily="34" charset="0"/>
              <a:cs typeface="Segoe UI" pitchFamily="34" charset="0"/>
            </a:endParaRPr>
          </a:p>
        </p:txBody>
      </p:sp>
      <p:sp>
        <p:nvSpPr>
          <p:cNvPr id="26" name="Rectangle 25"/>
          <p:cNvSpPr/>
          <p:nvPr/>
        </p:nvSpPr>
        <p:spPr bwMode="auto">
          <a:xfrm>
            <a:off x="6980237" y="1439862"/>
            <a:ext cx="493776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dirty="0" smtClean="0">
                <a:solidFill>
                  <a:srgbClr val="505050"/>
                </a:solidFill>
                <a:latin typeface="Segoe UI Light"/>
                <a:ea typeface="Segoe UI" pitchFamily="34" charset="0"/>
                <a:cs typeface="Segoe UI" pitchFamily="34" charset="0"/>
              </a:rPr>
              <a:t>Hybrid HA/DR Scenarios with SQL Server</a:t>
            </a:r>
            <a:endParaRPr lang="en-US" dirty="0">
              <a:solidFill>
                <a:srgbClr val="505050"/>
              </a:solidFill>
              <a:latin typeface="Segoe UI Light"/>
              <a:ea typeface="Segoe UI" pitchFamily="34" charset="0"/>
              <a:cs typeface="Segoe UI" pitchFamily="34" charset="0"/>
            </a:endParaRPr>
          </a:p>
        </p:txBody>
      </p:sp>
      <p:sp>
        <p:nvSpPr>
          <p:cNvPr id="27" name="Rectangle 26"/>
          <p:cNvSpPr/>
          <p:nvPr/>
        </p:nvSpPr>
        <p:spPr bwMode="auto">
          <a:xfrm>
            <a:off x="6980237" y="2217102"/>
            <a:ext cx="4937760" cy="731520"/>
          </a:xfrm>
          <a:prstGeom prst="rect">
            <a:avLst/>
          </a:prstGeom>
          <a:solidFill>
            <a:srgbClr val="0727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dirty="0" smtClean="0">
                <a:solidFill>
                  <a:schemeClr val="bg1"/>
                </a:solidFill>
                <a:latin typeface="Segoe UI Light"/>
                <a:ea typeface="Segoe UI" pitchFamily="34" charset="0"/>
                <a:cs typeface="Segoe UI" pitchFamily="34" charset="0"/>
              </a:rPr>
              <a:t>Design and Implement Security</a:t>
            </a:r>
            <a:endParaRPr lang="en-US" dirty="0">
              <a:solidFill>
                <a:schemeClr val="bg1"/>
              </a:solidFill>
              <a:latin typeface="Segoe UI Light"/>
              <a:ea typeface="Segoe UI" pitchFamily="34" charset="0"/>
              <a:cs typeface="Segoe UI" pitchFamily="34" charset="0"/>
            </a:endParaRPr>
          </a:p>
        </p:txBody>
      </p:sp>
      <p:sp>
        <p:nvSpPr>
          <p:cNvPr id="18" name="Rectangle 17"/>
          <p:cNvSpPr/>
          <p:nvPr/>
        </p:nvSpPr>
        <p:spPr bwMode="auto">
          <a:xfrm>
            <a:off x="6248717" y="2994342"/>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7</a:t>
            </a:r>
          </a:p>
        </p:txBody>
      </p:sp>
      <p:sp>
        <p:nvSpPr>
          <p:cNvPr id="19" name="Rectangle 18"/>
          <p:cNvSpPr/>
          <p:nvPr/>
        </p:nvSpPr>
        <p:spPr bwMode="auto">
          <a:xfrm>
            <a:off x="6980237" y="2994342"/>
            <a:ext cx="493776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dirty="0" smtClean="0">
                <a:solidFill>
                  <a:srgbClr val="505050"/>
                </a:solidFill>
                <a:latin typeface="Segoe UI Light"/>
                <a:ea typeface="Segoe UI" pitchFamily="34" charset="0"/>
                <a:cs typeface="Segoe UI" pitchFamily="34" charset="0"/>
              </a:rPr>
              <a:t>Monitor and Manage Implementations on Azure</a:t>
            </a:r>
            <a:endParaRPr lang="en-US" dirty="0">
              <a:solidFill>
                <a:srgbClr val="505050"/>
              </a:solidFill>
              <a:latin typeface="Segoe UI Light"/>
              <a:ea typeface="Segoe UI" pitchFamily="34" charset="0"/>
              <a:cs typeface="Segoe UI" pitchFamily="34" charset="0"/>
            </a:endParaRPr>
          </a:p>
        </p:txBody>
      </p:sp>
      <p:sp>
        <p:nvSpPr>
          <p:cNvPr id="20" name="Rectangle 19"/>
          <p:cNvSpPr/>
          <p:nvPr/>
        </p:nvSpPr>
        <p:spPr bwMode="auto">
          <a:xfrm>
            <a:off x="6248717" y="3771582"/>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8</a:t>
            </a:r>
          </a:p>
        </p:txBody>
      </p:sp>
      <p:sp>
        <p:nvSpPr>
          <p:cNvPr id="24" name="Rectangle 23"/>
          <p:cNvSpPr/>
          <p:nvPr/>
        </p:nvSpPr>
        <p:spPr bwMode="auto">
          <a:xfrm>
            <a:off x="6980237" y="3771582"/>
            <a:ext cx="493776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dirty="0" smtClean="0">
                <a:solidFill>
                  <a:srgbClr val="505050"/>
                </a:solidFill>
                <a:latin typeface="Segoe UI Light"/>
                <a:ea typeface="Segoe UI" pitchFamily="34" charset="0"/>
                <a:cs typeface="Segoe UI" pitchFamily="34" charset="0"/>
              </a:rPr>
              <a:t>Design and Implement Database Solutions for SQL Server and SQL Database</a:t>
            </a:r>
            <a:endParaRPr lang="en-US" dirty="0">
              <a:solidFill>
                <a:srgbClr val="505050"/>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959777713"/>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7390358"/>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this module</a:t>
            </a:r>
            <a:endParaRPr lang="en-US" dirty="0"/>
          </a:p>
        </p:txBody>
      </p:sp>
      <p:sp>
        <p:nvSpPr>
          <p:cNvPr id="6" name="Rectangle 5"/>
          <p:cNvSpPr/>
          <p:nvPr/>
        </p:nvSpPr>
        <p:spPr bwMode="auto">
          <a:xfrm>
            <a:off x="457200" y="1439862"/>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57200" y="2994342"/>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457200" y="3771582"/>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p:cNvSpPr/>
          <p:nvPr/>
        </p:nvSpPr>
        <p:spPr bwMode="auto">
          <a:xfrm>
            <a:off x="6248717" y="1439862"/>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457200" y="2217102"/>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1188720" y="1439862"/>
            <a:ext cx="4937760" cy="73152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dirty="0" smtClean="0">
                <a:solidFill>
                  <a:schemeClr val="tx1"/>
                </a:solidFill>
                <a:latin typeface="Segoe UI Light"/>
                <a:ea typeface="Segoe UI" pitchFamily="34" charset="0"/>
                <a:cs typeface="Segoe UI" pitchFamily="34" charset="0"/>
              </a:rPr>
              <a:t>SQL Database Security Approach</a:t>
            </a:r>
            <a:endParaRPr lang="en-US" dirty="0">
              <a:solidFill>
                <a:schemeClr val="tx1"/>
              </a:solidFill>
              <a:latin typeface="Segoe UI Light"/>
              <a:ea typeface="Segoe UI" pitchFamily="34" charset="0"/>
              <a:cs typeface="Segoe UI" pitchFamily="34" charset="0"/>
            </a:endParaRPr>
          </a:p>
        </p:txBody>
      </p:sp>
      <p:sp>
        <p:nvSpPr>
          <p:cNvPr id="23" name="Rectangle 22"/>
          <p:cNvSpPr/>
          <p:nvPr/>
        </p:nvSpPr>
        <p:spPr bwMode="auto">
          <a:xfrm>
            <a:off x="1188720" y="2994342"/>
            <a:ext cx="493776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dirty="0" smtClean="0">
                <a:solidFill>
                  <a:srgbClr val="505050"/>
                </a:solidFill>
                <a:latin typeface="Segoe UI Light"/>
                <a:ea typeface="Segoe UI" pitchFamily="34" charset="0"/>
                <a:cs typeface="Segoe UI" pitchFamily="34" charset="0"/>
              </a:rPr>
              <a:t>SQL Database Active Directory Integration</a:t>
            </a:r>
            <a:endParaRPr lang="en-US" dirty="0">
              <a:solidFill>
                <a:srgbClr val="505050"/>
              </a:solidFill>
              <a:latin typeface="Segoe UI Light"/>
              <a:ea typeface="Segoe UI" pitchFamily="34" charset="0"/>
              <a:cs typeface="Segoe UI" pitchFamily="34" charset="0"/>
            </a:endParaRPr>
          </a:p>
        </p:txBody>
      </p:sp>
      <p:sp>
        <p:nvSpPr>
          <p:cNvPr id="25" name="Rectangle 24"/>
          <p:cNvSpPr/>
          <p:nvPr/>
        </p:nvSpPr>
        <p:spPr bwMode="auto">
          <a:xfrm>
            <a:off x="1188720" y="3771582"/>
            <a:ext cx="493776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dirty="0" smtClean="0">
                <a:solidFill>
                  <a:srgbClr val="505050"/>
                </a:solidFill>
                <a:latin typeface="Segoe UI Light"/>
                <a:ea typeface="Segoe UI" pitchFamily="34" charset="0"/>
                <a:cs typeface="Segoe UI" pitchFamily="34" charset="0"/>
              </a:rPr>
              <a:t>Encryption</a:t>
            </a:r>
            <a:endParaRPr lang="en-US" dirty="0">
              <a:solidFill>
                <a:srgbClr val="505050"/>
              </a:solidFill>
              <a:latin typeface="Segoe UI Light"/>
              <a:ea typeface="Segoe UI" pitchFamily="34" charset="0"/>
              <a:cs typeface="Segoe UI" pitchFamily="34" charset="0"/>
            </a:endParaRPr>
          </a:p>
        </p:txBody>
      </p:sp>
      <p:sp>
        <p:nvSpPr>
          <p:cNvPr id="26" name="Rectangle 25"/>
          <p:cNvSpPr/>
          <p:nvPr/>
        </p:nvSpPr>
        <p:spPr bwMode="auto">
          <a:xfrm>
            <a:off x="6980237" y="1439862"/>
            <a:ext cx="493776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dirty="0" smtClean="0">
                <a:solidFill>
                  <a:srgbClr val="505050"/>
                </a:solidFill>
                <a:latin typeface="Segoe UI Light"/>
                <a:ea typeface="Segoe UI" pitchFamily="34" charset="0"/>
                <a:cs typeface="Segoe UI" pitchFamily="34" charset="0"/>
              </a:rPr>
              <a:t>Row Level Security</a:t>
            </a:r>
            <a:endParaRPr lang="en-US" dirty="0">
              <a:solidFill>
                <a:srgbClr val="505050"/>
              </a:solidFill>
              <a:latin typeface="Segoe UI Light"/>
              <a:ea typeface="Segoe UI" pitchFamily="34" charset="0"/>
              <a:cs typeface="Segoe UI" pitchFamily="34" charset="0"/>
            </a:endParaRPr>
          </a:p>
        </p:txBody>
      </p:sp>
      <p:sp>
        <p:nvSpPr>
          <p:cNvPr id="27" name="Rectangle 26"/>
          <p:cNvSpPr/>
          <p:nvPr/>
        </p:nvSpPr>
        <p:spPr bwMode="auto">
          <a:xfrm>
            <a:off x="1188720" y="2217102"/>
            <a:ext cx="493776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dirty="0" smtClean="0">
                <a:solidFill>
                  <a:srgbClr val="505050"/>
                </a:solidFill>
                <a:latin typeface="Segoe UI Light"/>
                <a:ea typeface="Segoe UI" pitchFamily="34" charset="0"/>
                <a:cs typeface="Segoe UI" pitchFamily="34" charset="0"/>
              </a:rPr>
              <a:t>SQL Database Firewall Security</a:t>
            </a:r>
            <a:endParaRPr lang="en-US" dirty="0">
              <a:solidFill>
                <a:srgbClr val="505050"/>
              </a:solidFill>
              <a:latin typeface="Segoe UI Light"/>
              <a:ea typeface="Segoe UI" pitchFamily="34" charset="0"/>
              <a:cs typeface="Segoe UI" pitchFamily="34" charset="0"/>
            </a:endParaRPr>
          </a:p>
        </p:txBody>
      </p:sp>
      <p:sp>
        <p:nvSpPr>
          <p:cNvPr id="18" name="Rectangle 17"/>
          <p:cNvSpPr/>
          <p:nvPr/>
        </p:nvSpPr>
        <p:spPr bwMode="auto">
          <a:xfrm>
            <a:off x="6248717" y="2217102"/>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p:cNvSpPr/>
          <p:nvPr/>
        </p:nvSpPr>
        <p:spPr bwMode="auto">
          <a:xfrm>
            <a:off x="6980237" y="2217102"/>
            <a:ext cx="493776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dirty="0" smtClean="0">
                <a:solidFill>
                  <a:srgbClr val="505050"/>
                </a:solidFill>
                <a:latin typeface="Segoe UI Light"/>
                <a:ea typeface="Segoe UI" pitchFamily="34" charset="0"/>
                <a:cs typeface="Segoe UI" pitchFamily="34" charset="0"/>
              </a:rPr>
              <a:t>Dynamic Data Masking</a:t>
            </a:r>
            <a:endParaRPr lang="en-US" dirty="0">
              <a:solidFill>
                <a:srgbClr val="505050"/>
              </a:solidFill>
              <a:latin typeface="Segoe UI Light"/>
              <a:ea typeface="Segoe UI" pitchFamily="34" charset="0"/>
              <a:cs typeface="Segoe UI" pitchFamily="34" charset="0"/>
            </a:endParaRPr>
          </a:p>
        </p:txBody>
      </p:sp>
      <p:sp>
        <p:nvSpPr>
          <p:cNvPr id="20" name="Rectangle 19"/>
          <p:cNvSpPr/>
          <p:nvPr/>
        </p:nvSpPr>
        <p:spPr bwMode="auto">
          <a:xfrm>
            <a:off x="6242562" y="2994342"/>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6974082" y="2994342"/>
            <a:ext cx="493776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dirty="0" smtClean="0">
                <a:solidFill>
                  <a:srgbClr val="505050"/>
                </a:solidFill>
                <a:latin typeface="Segoe UI Light"/>
                <a:ea typeface="Segoe UI" pitchFamily="34" charset="0"/>
                <a:cs typeface="Segoe UI" pitchFamily="34" charset="0"/>
              </a:rPr>
              <a:t>Auditing and Threat Detection</a:t>
            </a:r>
            <a:endParaRPr lang="en-US" dirty="0">
              <a:solidFill>
                <a:srgbClr val="505050"/>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2520651997"/>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79437" y="601662"/>
            <a:ext cx="6050048" cy="2433673"/>
          </a:xfrm>
        </p:spPr>
        <p:txBody>
          <a:bodyPr/>
          <a:lstStyle/>
          <a:p>
            <a:r>
              <a:rPr lang="en-US" dirty="0" smtClean="0"/>
              <a:t>SQL Database Security</a:t>
            </a:r>
            <a:endParaRPr lang="en-US" dirty="0"/>
          </a:p>
        </p:txBody>
      </p:sp>
    </p:spTree>
    <p:extLst>
      <p:ext uri="{BB962C8B-B14F-4D97-AF65-F5344CB8AC3E}">
        <p14:creationId xmlns:p14="http://schemas.microsoft.com/office/powerpoint/2010/main" val="2733467431"/>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p:cNvSpPr txBox="1"/>
          <p:nvPr/>
        </p:nvSpPr>
        <p:spPr>
          <a:xfrm>
            <a:off x="2651287" y="1492302"/>
            <a:ext cx="6610701" cy="4407766"/>
          </a:xfrm>
          <a:prstGeom prst="rect">
            <a:avLst/>
          </a:prstGeom>
          <a:solidFill>
            <a:schemeClr val="bg1">
              <a:lumMod val="95000"/>
            </a:schemeClr>
          </a:solidFill>
          <a:ln>
            <a:noFill/>
          </a:ln>
        </p:spPr>
        <p:txBody>
          <a:bodyPr wrap="square" lIns="186521" tIns="149217" rIns="4756277" bIns="149217" rtlCol="0">
            <a:noAutofit/>
          </a:bodyPr>
          <a:lstStyle/>
          <a:p>
            <a:pPr defTabSz="932597">
              <a:lnSpc>
                <a:spcPct val="90000"/>
              </a:lnSpc>
              <a:spcAft>
                <a:spcPts val="1836"/>
              </a:spcAft>
            </a:pPr>
            <a:r>
              <a:rPr lang="en-US" sz="2856" dirty="0">
                <a:solidFill>
                  <a:srgbClr val="0072C6"/>
                </a:solidFill>
                <a:latin typeface="Segoe UI Light"/>
              </a:rPr>
              <a:t>Securing your</a:t>
            </a:r>
            <a:r>
              <a:rPr lang="en-US" sz="2856" i="1" dirty="0">
                <a:solidFill>
                  <a:srgbClr val="0072C6"/>
                </a:solidFill>
                <a:latin typeface="Segoe UI Light"/>
              </a:rPr>
              <a:t> database</a:t>
            </a:r>
          </a:p>
          <a:p>
            <a:pPr defTabSz="932597">
              <a:lnSpc>
                <a:spcPct val="90000"/>
              </a:lnSpc>
              <a:spcAft>
                <a:spcPts val="1224"/>
              </a:spcAft>
            </a:pPr>
            <a:r>
              <a:rPr lang="en-US" sz="1836" dirty="0">
                <a:gradFill>
                  <a:gsLst>
                    <a:gs pos="2917">
                      <a:srgbClr val="494949"/>
                    </a:gs>
                    <a:gs pos="30000">
                      <a:srgbClr val="494949"/>
                    </a:gs>
                  </a:gsLst>
                  <a:lin ang="5400000" scaled="0"/>
                </a:gradFill>
                <a:latin typeface="Segoe UI"/>
              </a:rPr>
              <a:t>Firewall</a:t>
            </a:r>
          </a:p>
          <a:p>
            <a:pPr defTabSz="932597">
              <a:lnSpc>
                <a:spcPct val="90000"/>
              </a:lnSpc>
              <a:spcAft>
                <a:spcPts val="1224"/>
              </a:spcAft>
            </a:pPr>
            <a:r>
              <a:rPr lang="en-US" sz="1836" dirty="0">
                <a:gradFill>
                  <a:gsLst>
                    <a:gs pos="2917">
                      <a:srgbClr val="494949"/>
                    </a:gs>
                    <a:gs pos="30000">
                      <a:srgbClr val="494949"/>
                    </a:gs>
                  </a:gsLst>
                  <a:lin ang="5400000" scaled="0"/>
                </a:gradFill>
                <a:latin typeface="Segoe UI"/>
              </a:rPr>
              <a:t>Users </a:t>
            </a:r>
            <a:r>
              <a:rPr lang="en-US" sz="1836" dirty="0" smtClean="0">
                <a:gradFill>
                  <a:gsLst>
                    <a:gs pos="2917">
                      <a:srgbClr val="494949"/>
                    </a:gs>
                    <a:gs pos="30000">
                      <a:srgbClr val="494949"/>
                    </a:gs>
                  </a:gsLst>
                  <a:lin ang="5400000" scaled="0"/>
                </a:gradFill>
                <a:latin typeface="Segoe UI"/>
              </a:rPr>
              <a:t>and </a:t>
            </a:r>
            <a:r>
              <a:rPr lang="en-US" sz="1836" dirty="0">
                <a:gradFill>
                  <a:gsLst>
                    <a:gs pos="2917">
                      <a:srgbClr val="494949"/>
                    </a:gs>
                    <a:gs pos="30000">
                      <a:srgbClr val="494949"/>
                    </a:gs>
                  </a:gsLst>
                  <a:lin ang="5400000" scaled="0"/>
                </a:gradFill>
                <a:latin typeface="Segoe UI"/>
              </a:rPr>
              <a:t>Permissions</a:t>
            </a:r>
          </a:p>
          <a:p>
            <a:pPr defTabSz="932597">
              <a:lnSpc>
                <a:spcPct val="90000"/>
              </a:lnSpc>
              <a:spcAft>
                <a:spcPts val="1224"/>
              </a:spcAft>
            </a:pPr>
            <a:r>
              <a:rPr lang="en-US" sz="1836" dirty="0">
                <a:gradFill>
                  <a:gsLst>
                    <a:gs pos="2917">
                      <a:srgbClr val="494949"/>
                    </a:gs>
                    <a:gs pos="30000">
                      <a:srgbClr val="494949"/>
                    </a:gs>
                  </a:gsLst>
                  <a:lin ang="5400000" scaled="0"/>
                </a:gradFill>
                <a:latin typeface="Segoe UI"/>
              </a:rPr>
              <a:t>Connection string encryption</a:t>
            </a:r>
          </a:p>
          <a:p>
            <a:pPr defTabSz="932597">
              <a:lnSpc>
                <a:spcPct val="90000"/>
              </a:lnSpc>
              <a:spcAft>
                <a:spcPts val="1224"/>
              </a:spcAft>
            </a:pPr>
            <a:endParaRPr lang="en-US" sz="1836" dirty="0">
              <a:gradFill>
                <a:gsLst>
                  <a:gs pos="2917">
                    <a:srgbClr val="494949"/>
                  </a:gs>
                  <a:gs pos="30000">
                    <a:srgbClr val="494949"/>
                  </a:gs>
                </a:gsLst>
                <a:lin ang="5400000" scaled="0"/>
              </a:gradFill>
              <a:latin typeface="Segoe UI"/>
            </a:endParaRPr>
          </a:p>
        </p:txBody>
      </p:sp>
      <p:sp>
        <p:nvSpPr>
          <p:cNvPr id="31" name="Freeform 95"/>
          <p:cNvSpPr>
            <a:spLocks/>
          </p:cNvSpPr>
          <p:nvPr/>
        </p:nvSpPr>
        <p:spPr bwMode="auto">
          <a:xfrm flipH="1">
            <a:off x="10683480" y="3596969"/>
            <a:ext cx="970904" cy="63052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95000"/>
            </a:schemeClr>
          </a:solidFill>
          <a:ln w="28575">
            <a:noFill/>
            <a:round/>
            <a:headEnd/>
            <a:tailEnd/>
          </a:ln>
          <a:extLst/>
        </p:spPr>
        <p:txBody>
          <a:bodyPr vert="horz" wrap="square" lIns="93247" tIns="46623" rIns="93247" bIns="46623" numCol="1" anchor="t" anchorCtr="0" compatLnSpc="1">
            <a:prstTxWarp prst="textNoShape">
              <a:avLst/>
            </a:prstTxWarp>
          </a:bodyPr>
          <a:lstStyle/>
          <a:p>
            <a:pPr defTabSz="932515">
              <a:defRPr/>
            </a:pPr>
            <a:endParaRPr lang="en-US" sz="1836" kern="0" dirty="0">
              <a:solidFill>
                <a:srgbClr val="505050"/>
              </a:solidFill>
              <a:latin typeface="Segoe UI"/>
            </a:endParaRPr>
          </a:p>
        </p:txBody>
      </p:sp>
      <p:sp>
        <p:nvSpPr>
          <p:cNvPr id="32" name="Freeform 95"/>
          <p:cNvSpPr>
            <a:spLocks/>
          </p:cNvSpPr>
          <p:nvPr/>
        </p:nvSpPr>
        <p:spPr bwMode="auto">
          <a:xfrm flipH="1">
            <a:off x="10156509" y="4143803"/>
            <a:ext cx="435409" cy="28276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tx1">
              <a:lumMod val="20000"/>
              <a:lumOff val="80000"/>
            </a:schemeClr>
          </a:solidFill>
          <a:ln w="28575">
            <a:noFill/>
            <a:round/>
            <a:headEnd/>
            <a:tailEnd/>
          </a:ln>
          <a:extLst/>
        </p:spPr>
        <p:txBody>
          <a:bodyPr vert="horz" wrap="square" lIns="93247" tIns="46623" rIns="93247" bIns="46623" numCol="1" anchor="t" anchorCtr="0" compatLnSpc="1">
            <a:prstTxWarp prst="textNoShape">
              <a:avLst/>
            </a:prstTxWarp>
          </a:bodyPr>
          <a:lstStyle/>
          <a:p>
            <a:pPr defTabSz="932515">
              <a:defRPr/>
            </a:pPr>
            <a:endParaRPr lang="en-US" sz="1836" kern="0" dirty="0">
              <a:solidFill>
                <a:srgbClr val="505050"/>
              </a:solidFill>
              <a:latin typeface="Segoe UI"/>
            </a:endParaRPr>
          </a:p>
        </p:txBody>
      </p:sp>
      <p:sp>
        <p:nvSpPr>
          <p:cNvPr id="36" name="TextBox 35"/>
          <p:cNvSpPr txBox="1"/>
          <p:nvPr/>
        </p:nvSpPr>
        <p:spPr>
          <a:xfrm>
            <a:off x="4675135" y="1734255"/>
            <a:ext cx="4326452" cy="3923859"/>
          </a:xfrm>
          <a:prstGeom prst="rect">
            <a:avLst/>
          </a:prstGeom>
          <a:solidFill>
            <a:schemeClr val="bg1">
              <a:lumMod val="85000"/>
            </a:schemeClr>
          </a:solidFill>
          <a:ln>
            <a:noFill/>
          </a:ln>
        </p:spPr>
        <p:txBody>
          <a:bodyPr wrap="square" lIns="186521" tIns="149217" rIns="2331508" bIns="149217" rtlCol="0">
            <a:noAutofit/>
          </a:bodyPr>
          <a:lstStyle/>
          <a:p>
            <a:pPr defTabSz="932597">
              <a:lnSpc>
                <a:spcPct val="90000"/>
              </a:lnSpc>
              <a:spcAft>
                <a:spcPts val="1836"/>
              </a:spcAft>
            </a:pPr>
            <a:r>
              <a:rPr lang="en-US" sz="2856" dirty="0">
                <a:solidFill>
                  <a:srgbClr val="0072C6"/>
                </a:solidFill>
                <a:latin typeface="Segoe UI Light"/>
              </a:rPr>
              <a:t>Securing your </a:t>
            </a:r>
            <a:br>
              <a:rPr lang="en-US" sz="2856" dirty="0">
                <a:solidFill>
                  <a:srgbClr val="0072C6"/>
                </a:solidFill>
                <a:latin typeface="Segoe UI Light"/>
              </a:rPr>
            </a:br>
            <a:r>
              <a:rPr lang="en-US" sz="2856" i="1" dirty="0">
                <a:solidFill>
                  <a:srgbClr val="0072C6"/>
                </a:solidFill>
                <a:latin typeface="Segoe UI Light"/>
              </a:rPr>
              <a:t>data</a:t>
            </a:r>
          </a:p>
          <a:p>
            <a:pPr defTabSz="932597">
              <a:lnSpc>
                <a:spcPct val="90000"/>
              </a:lnSpc>
              <a:spcAft>
                <a:spcPts val="1224"/>
              </a:spcAft>
            </a:pPr>
            <a:r>
              <a:rPr lang="en-US" sz="1836" dirty="0">
                <a:gradFill>
                  <a:gsLst>
                    <a:gs pos="2917">
                      <a:srgbClr val="494949"/>
                    </a:gs>
                    <a:gs pos="30000">
                      <a:srgbClr val="494949"/>
                    </a:gs>
                  </a:gsLst>
                  <a:lin ang="5400000" scaled="0"/>
                </a:gradFill>
                <a:latin typeface="Segoe UI"/>
              </a:rPr>
              <a:t>Encryption</a:t>
            </a:r>
          </a:p>
          <a:p>
            <a:pPr defTabSz="932597">
              <a:lnSpc>
                <a:spcPct val="90000"/>
              </a:lnSpc>
              <a:spcAft>
                <a:spcPts val="1224"/>
              </a:spcAft>
            </a:pPr>
            <a:r>
              <a:rPr lang="en-US" sz="1836" dirty="0">
                <a:gradFill>
                  <a:gsLst>
                    <a:gs pos="2917">
                      <a:srgbClr val="494949"/>
                    </a:gs>
                    <a:gs pos="30000">
                      <a:srgbClr val="494949"/>
                    </a:gs>
                  </a:gsLst>
                  <a:lin ang="5400000" scaled="0"/>
                </a:gradFill>
                <a:latin typeface="Segoe UI"/>
              </a:rPr>
              <a:t>Data Masking</a:t>
            </a:r>
          </a:p>
          <a:p>
            <a:pPr defTabSz="932597">
              <a:lnSpc>
                <a:spcPct val="90000"/>
              </a:lnSpc>
              <a:spcAft>
                <a:spcPts val="1224"/>
              </a:spcAft>
            </a:pPr>
            <a:r>
              <a:rPr lang="en-US" sz="1836" dirty="0">
                <a:gradFill>
                  <a:gsLst>
                    <a:gs pos="2917">
                      <a:srgbClr val="494949"/>
                    </a:gs>
                    <a:gs pos="30000">
                      <a:srgbClr val="494949"/>
                    </a:gs>
                  </a:gsLst>
                  <a:lin ang="5400000" scaled="0"/>
                </a:gradFill>
                <a:latin typeface="Segoe UI"/>
              </a:rPr>
              <a:t>Row-level Security  </a:t>
            </a:r>
          </a:p>
          <a:p>
            <a:pPr defTabSz="932597">
              <a:lnSpc>
                <a:spcPct val="90000"/>
              </a:lnSpc>
              <a:spcAft>
                <a:spcPts val="1224"/>
              </a:spcAft>
            </a:pPr>
            <a:endParaRPr lang="en-US" sz="1836" dirty="0">
              <a:gradFill>
                <a:gsLst>
                  <a:gs pos="2917">
                    <a:srgbClr val="494949"/>
                  </a:gs>
                  <a:gs pos="30000">
                    <a:srgbClr val="494949"/>
                  </a:gs>
                </a:gsLst>
                <a:lin ang="5400000" scaled="0"/>
              </a:gradFill>
              <a:latin typeface="Segoe UI"/>
            </a:endParaRPr>
          </a:p>
        </p:txBody>
      </p:sp>
      <p:sp>
        <p:nvSpPr>
          <p:cNvPr id="40" name="Title 1"/>
          <p:cNvSpPr txBox="1">
            <a:spLocks/>
          </p:cNvSpPr>
          <p:nvPr/>
        </p:nvSpPr>
        <p:spPr>
          <a:xfrm>
            <a:off x="365760" y="365760"/>
            <a:ext cx="11373923" cy="839412"/>
          </a:xfrm>
          <a:prstGeom prst="rect">
            <a:avLst/>
          </a:prstGeom>
        </p:spPr>
        <p:txBody>
          <a:bodyPr vert="horz" wrap="square" lIns="91440" tIns="93260" rIns="91440" bIns="93260" rtlCol="0" anchor="t">
            <a:noAutofit/>
          </a:bodyPr>
          <a:lstStyle>
            <a:lvl1pPr algn="l" defTabSz="914367" rtl="0" eaLnBrk="1" latinLnBrk="0" hangingPunct="1">
              <a:lnSpc>
                <a:spcPct val="90000"/>
              </a:lnSpc>
              <a:spcBef>
                <a:spcPct val="0"/>
              </a:spcBef>
              <a:buNone/>
              <a:defRPr lang="en-US" sz="4400" b="0" kern="1200" cap="none" spc="-100" baseline="0" dirty="0" smtClean="0">
                <a:ln w="3175">
                  <a:noFill/>
                </a:ln>
                <a:solidFill>
                  <a:schemeClr val="tx1"/>
                </a:solidFill>
                <a:effectLst/>
                <a:latin typeface="+mj-lt"/>
                <a:ea typeface="+mn-ea"/>
                <a:cs typeface="Segoe UI" pitchFamily="34" charset="0"/>
              </a:defRPr>
            </a:lvl1pPr>
          </a:lstStyle>
          <a:p>
            <a:pPr defTabSz="932563"/>
            <a:r>
              <a:rPr lang="en-US" sz="4800" spc="-102" dirty="0">
                <a:solidFill>
                  <a:srgbClr val="0072C6"/>
                </a:solidFill>
                <a:latin typeface="Segoe UI Light" panose="020B0502040204020203" pitchFamily="34" charset="0"/>
                <a:cs typeface="Segoe UI Light" panose="020B0502040204020203" pitchFamily="34" charset="0"/>
              </a:rPr>
              <a:t>Layered Approach to Security</a:t>
            </a:r>
          </a:p>
        </p:txBody>
      </p:sp>
      <p:sp>
        <p:nvSpPr>
          <p:cNvPr id="59" name="Freeform 95"/>
          <p:cNvSpPr>
            <a:spLocks/>
          </p:cNvSpPr>
          <p:nvPr/>
        </p:nvSpPr>
        <p:spPr bwMode="auto">
          <a:xfrm>
            <a:off x="9759457" y="4639268"/>
            <a:ext cx="1589437" cy="103221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w="28575">
            <a:noFill/>
            <a:round/>
            <a:headEnd/>
            <a:tailEnd/>
          </a:ln>
          <a:extLst/>
        </p:spPr>
        <p:txBody>
          <a:bodyPr vert="horz" wrap="square" lIns="93247" tIns="373041" rIns="186521" bIns="93260" numCol="1" anchor="ctr" anchorCtr="0" compatLnSpc="1">
            <a:prstTxWarp prst="textNoShape">
              <a:avLst/>
            </a:prstTxWarp>
          </a:bodyPr>
          <a:lstStyle/>
          <a:p>
            <a:pPr algn="ctr" defTabSz="932515">
              <a:defRPr/>
            </a:pPr>
            <a:r>
              <a:rPr lang="en-US" sz="1530" kern="0" dirty="0" smtClean="0">
                <a:solidFill>
                  <a:srgbClr val="FFFFFF"/>
                </a:solidFill>
                <a:latin typeface="Segoe UI"/>
              </a:rPr>
              <a:t>SQL </a:t>
            </a:r>
            <a:r>
              <a:rPr lang="en-US" sz="1530" kern="0" dirty="0">
                <a:solidFill>
                  <a:srgbClr val="FFFFFF"/>
                </a:solidFill>
                <a:latin typeface="Segoe UI"/>
              </a:rPr>
              <a:t>Database</a:t>
            </a:r>
          </a:p>
        </p:txBody>
      </p:sp>
      <p:sp>
        <p:nvSpPr>
          <p:cNvPr id="66" name="Freeform 95"/>
          <p:cNvSpPr>
            <a:spLocks/>
          </p:cNvSpPr>
          <p:nvPr/>
        </p:nvSpPr>
        <p:spPr bwMode="auto">
          <a:xfrm flipH="1">
            <a:off x="10159036" y="2519665"/>
            <a:ext cx="650587" cy="42250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95000"/>
            </a:schemeClr>
          </a:solidFill>
          <a:ln w="28575">
            <a:noFill/>
            <a:round/>
            <a:headEnd/>
            <a:tailEnd/>
          </a:ln>
          <a:extLst/>
        </p:spPr>
        <p:txBody>
          <a:bodyPr vert="horz" wrap="square" lIns="93247" tIns="46623" rIns="93247" bIns="46623" numCol="1" anchor="t" anchorCtr="0" compatLnSpc="1">
            <a:prstTxWarp prst="textNoShape">
              <a:avLst/>
            </a:prstTxWarp>
          </a:bodyPr>
          <a:lstStyle/>
          <a:p>
            <a:pPr defTabSz="932515">
              <a:defRPr/>
            </a:pPr>
            <a:endParaRPr lang="en-US" sz="1836" kern="0" dirty="0">
              <a:solidFill>
                <a:srgbClr val="505050"/>
              </a:solidFill>
              <a:latin typeface="Segoe UI"/>
            </a:endParaRPr>
          </a:p>
        </p:txBody>
      </p:sp>
      <p:sp>
        <p:nvSpPr>
          <p:cNvPr id="16" name="Rectangle 15"/>
          <p:cNvSpPr/>
          <p:nvPr/>
        </p:nvSpPr>
        <p:spPr>
          <a:xfrm>
            <a:off x="521134" y="4478117"/>
            <a:ext cx="2176255" cy="3223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r>
              <a:rPr lang="en-US" sz="1632" dirty="0">
                <a:solidFill>
                  <a:srgbClr val="00188D"/>
                </a:solidFill>
                <a:latin typeface="Segoe Pro Semibold" panose="020B0702040504020203" pitchFamily="34" charset="0"/>
              </a:rPr>
              <a:t>APP</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344" y="4639268"/>
            <a:ext cx="1195733" cy="1195733"/>
          </a:xfrm>
          <a:prstGeom prst="rect">
            <a:avLst/>
          </a:prstGeom>
        </p:spPr>
      </p:pic>
      <p:sp>
        <p:nvSpPr>
          <p:cNvPr id="26" name="TextBox 25"/>
          <p:cNvSpPr txBox="1"/>
          <p:nvPr/>
        </p:nvSpPr>
        <p:spPr>
          <a:xfrm>
            <a:off x="6745989" y="1988634"/>
            <a:ext cx="2017026" cy="3422635"/>
          </a:xfrm>
          <a:prstGeom prst="rect">
            <a:avLst/>
          </a:prstGeom>
          <a:solidFill>
            <a:schemeClr val="bg1"/>
          </a:solidFill>
          <a:ln>
            <a:noFill/>
          </a:ln>
        </p:spPr>
        <p:txBody>
          <a:bodyPr wrap="square" lIns="186521" tIns="149217" rIns="279781" bIns="149217" rtlCol="0">
            <a:noAutofit/>
          </a:bodyPr>
          <a:lstStyle/>
          <a:p>
            <a:pPr defTabSz="932597">
              <a:lnSpc>
                <a:spcPct val="90000"/>
              </a:lnSpc>
              <a:spcAft>
                <a:spcPts val="1836"/>
              </a:spcAft>
            </a:pPr>
            <a:r>
              <a:rPr lang="en-US" sz="2856" dirty="0">
                <a:solidFill>
                  <a:srgbClr val="0072C6"/>
                </a:solidFill>
                <a:latin typeface="Segoe UI Light"/>
              </a:rPr>
              <a:t>Securing </a:t>
            </a:r>
            <a:r>
              <a:rPr lang="en-US" sz="2856" i="1" dirty="0">
                <a:solidFill>
                  <a:srgbClr val="0072C6"/>
                </a:solidFill>
                <a:latin typeface="Segoe UI Light"/>
              </a:rPr>
              <a:t>changes to your data</a:t>
            </a:r>
          </a:p>
          <a:p>
            <a:pPr defTabSz="932597">
              <a:lnSpc>
                <a:spcPct val="90000"/>
              </a:lnSpc>
              <a:spcAft>
                <a:spcPts val="1224"/>
              </a:spcAft>
            </a:pPr>
            <a:r>
              <a:rPr lang="en-US" sz="1836" dirty="0">
                <a:gradFill>
                  <a:gsLst>
                    <a:gs pos="2917">
                      <a:srgbClr val="494949"/>
                    </a:gs>
                    <a:gs pos="30000">
                      <a:srgbClr val="494949"/>
                    </a:gs>
                  </a:gsLst>
                  <a:lin ang="5400000" scaled="0"/>
                </a:gradFill>
                <a:latin typeface="Segoe UI"/>
              </a:rPr>
              <a:t>Application and user activity auditing</a:t>
            </a:r>
          </a:p>
        </p:txBody>
      </p:sp>
      <p:cxnSp>
        <p:nvCxnSpPr>
          <p:cNvPr id="30" name="Straight Arrow Connector 29"/>
          <p:cNvCxnSpPr/>
          <p:nvPr/>
        </p:nvCxnSpPr>
        <p:spPr>
          <a:xfrm flipV="1">
            <a:off x="2340228" y="5204534"/>
            <a:ext cx="7477531" cy="14120"/>
          </a:xfrm>
          <a:prstGeom prst="straightConnector1">
            <a:avLst/>
          </a:prstGeom>
          <a:ln w="2857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6239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7484540" y="1290627"/>
            <a:ext cx="4372497" cy="4872665"/>
          </a:xfrm>
        </p:spPr>
        <p:txBody>
          <a:bodyPr vert="horz" wrap="square" lIns="93260" tIns="93260" rIns="186521" bIns="93260" rtlCol="0">
            <a:noAutofit/>
          </a:bodyPr>
          <a:lstStyle/>
          <a:p>
            <a:pPr>
              <a:lnSpc>
                <a:spcPct val="120000"/>
              </a:lnSpc>
              <a:spcBef>
                <a:spcPts val="918"/>
              </a:spcBef>
            </a:pPr>
            <a:r>
              <a:rPr lang="en-US" sz="1224" dirty="0">
                <a:solidFill>
                  <a:schemeClr val="tx1"/>
                </a:solidFill>
                <a:latin typeface="+mn-lt"/>
              </a:rPr>
              <a:t>Initially, all access to your Azure SQL Database server is blocked by the firewall. In order to begin using your Azure SQL Database server, you must go to the </a:t>
            </a:r>
            <a:r>
              <a:rPr lang="en-US" sz="1224" dirty="0" smtClean="0">
                <a:solidFill>
                  <a:schemeClr val="tx1"/>
                </a:solidFill>
                <a:latin typeface="+mn-lt"/>
              </a:rPr>
              <a:t>Azure Management Portal </a:t>
            </a:r>
            <a:r>
              <a:rPr lang="en-US" sz="1224" dirty="0">
                <a:solidFill>
                  <a:schemeClr val="tx1"/>
                </a:solidFill>
                <a:latin typeface="+mn-lt"/>
              </a:rPr>
              <a:t> and specify one or more server-level firewall rules that enable access to your Azure SQL Database server. Use the firewall rules to specify which IP address ranges from the Internet are allowed, and whether or not Azure applications can attempt to connect to your Azure SQL Database server.</a:t>
            </a:r>
          </a:p>
          <a:p>
            <a:pPr>
              <a:lnSpc>
                <a:spcPct val="120000"/>
              </a:lnSpc>
              <a:spcBef>
                <a:spcPts val="918"/>
              </a:spcBef>
            </a:pPr>
            <a:r>
              <a:rPr lang="en-US" sz="1224" dirty="0">
                <a:solidFill>
                  <a:schemeClr val="tx1"/>
                </a:solidFill>
                <a:latin typeface="+mn-lt"/>
              </a:rPr>
              <a:t>However, if you want to selectively grant access to just one of the databases in your Azure SQL Database server, you must create a database-level rule for the required database with an IP address range that is beyond the IP address range specified in the server-level firewall rule, and ensure that the IP address of the client falls in the range specified in the database-level rule.</a:t>
            </a:r>
          </a:p>
          <a:p>
            <a:pPr>
              <a:lnSpc>
                <a:spcPct val="120000"/>
              </a:lnSpc>
              <a:spcBef>
                <a:spcPts val="918"/>
              </a:spcBef>
            </a:pPr>
            <a:r>
              <a:rPr lang="en-US" sz="1224" dirty="0">
                <a:solidFill>
                  <a:schemeClr val="tx1"/>
                </a:solidFill>
                <a:latin typeface="+mn-lt"/>
              </a:rPr>
              <a:t>Connection attempts from the Internet and Azure must first pass through the firewall before they can reach your Azure SQL Database server or database, as shown in the following diagram.</a:t>
            </a:r>
          </a:p>
        </p:txBody>
      </p:sp>
      <p:sp>
        <p:nvSpPr>
          <p:cNvPr id="8" name="Title 1"/>
          <p:cNvSpPr txBox="1">
            <a:spLocks/>
          </p:cNvSpPr>
          <p:nvPr/>
        </p:nvSpPr>
        <p:spPr>
          <a:xfrm>
            <a:off x="365760" y="365760"/>
            <a:ext cx="11373923" cy="839412"/>
          </a:xfrm>
          <a:prstGeom prst="rect">
            <a:avLst/>
          </a:prstGeom>
        </p:spPr>
        <p:txBody>
          <a:bodyPr vert="horz" wrap="square" lIns="91440" tIns="93260" rIns="91440" bIns="93260" rtlCol="0" anchor="t">
            <a:noAutofit/>
          </a:bodyPr>
          <a:lstStyle>
            <a:lvl1pPr algn="l" defTabSz="914367" rtl="0" eaLnBrk="1" latinLnBrk="0" hangingPunct="1">
              <a:lnSpc>
                <a:spcPct val="90000"/>
              </a:lnSpc>
              <a:spcBef>
                <a:spcPct val="0"/>
              </a:spcBef>
              <a:buNone/>
              <a:defRPr lang="en-US" sz="4400" b="0" kern="1200" cap="none" spc="-100" baseline="0" dirty="0" smtClean="0">
                <a:ln w="3175">
                  <a:noFill/>
                </a:ln>
                <a:solidFill>
                  <a:schemeClr val="tx1"/>
                </a:solidFill>
                <a:effectLst/>
                <a:latin typeface="+mj-lt"/>
                <a:ea typeface="+mn-ea"/>
                <a:cs typeface="Segoe UI" pitchFamily="34" charset="0"/>
              </a:defRPr>
            </a:lvl1pPr>
          </a:lstStyle>
          <a:p>
            <a:pPr defTabSz="932563"/>
            <a:r>
              <a:rPr lang="en-US" sz="4800" spc="-102" dirty="0">
                <a:solidFill>
                  <a:srgbClr val="0072C6"/>
                </a:solidFill>
                <a:latin typeface="Segoe UI Light" panose="020B0502040204020203" pitchFamily="34" charset="0"/>
                <a:cs typeface="Segoe UI Light" panose="020B0502040204020203" pitchFamily="34" charset="0"/>
              </a:rPr>
              <a:t>Securing your database with firewalls</a:t>
            </a:r>
          </a:p>
        </p:txBody>
      </p:sp>
      <p:sp>
        <p:nvSpPr>
          <p:cNvPr id="39" name="Rectangle 38"/>
          <p:cNvSpPr/>
          <p:nvPr/>
        </p:nvSpPr>
        <p:spPr bwMode="auto">
          <a:xfrm>
            <a:off x="517805" y="4596751"/>
            <a:ext cx="6528287" cy="118056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3" name="Group 82"/>
          <p:cNvGrpSpPr/>
          <p:nvPr/>
        </p:nvGrpSpPr>
        <p:grpSpPr>
          <a:xfrm>
            <a:off x="1292879" y="4733504"/>
            <a:ext cx="4098042" cy="684245"/>
            <a:chOff x="971779" y="5052540"/>
            <a:chExt cx="4679472" cy="781325"/>
          </a:xfrm>
        </p:grpSpPr>
        <p:sp>
          <p:nvSpPr>
            <p:cNvPr id="32" name="Flowchart: Magnetic Disk 10"/>
            <p:cNvSpPr>
              <a:spLocks noChangeAspect="1"/>
            </p:cNvSpPr>
            <p:nvPr/>
          </p:nvSpPr>
          <p:spPr bwMode="auto">
            <a:xfrm>
              <a:off x="971779" y="5052540"/>
              <a:ext cx="670103" cy="781325"/>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0" tIns="279781" rIns="0" bIns="0"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020" b="1" kern="0" dirty="0">
                  <a:ln>
                    <a:solidFill>
                      <a:prstClr val="white">
                        <a:alpha val="0"/>
                      </a:prstClr>
                    </a:solidFill>
                  </a:ln>
                  <a:solidFill>
                    <a:prstClr val="white"/>
                  </a:solidFill>
                  <a:latin typeface="Segoe UI"/>
                  <a:ea typeface="Segoe UI" panose="020B0502040204020203" pitchFamily="34" charset="0"/>
                  <a:cs typeface="Segoe UI" panose="020B0502040204020203" pitchFamily="34" charset="0"/>
                </a:rPr>
                <a:t>Database </a:t>
              </a:r>
              <a:br>
                <a:rPr lang="en-US" sz="1020" b="1" kern="0" dirty="0">
                  <a:ln>
                    <a:solidFill>
                      <a:prstClr val="white">
                        <a:alpha val="0"/>
                      </a:prstClr>
                    </a:solidFill>
                  </a:ln>
                  <a:solidFill>
                    <a:prstClr val="white"/>
                  </a:solidFill>
                  <a:latin typeface="Segoe UI"/>
                  <a:ea typeface="Segoe UI" panose="020B0502040204020203" pitchFamily="34" charset="0"/>
                  <a:cs typeface="Segoe UI" panose="020B0502040204020203" pitchFamily="34" charset="0"/>
                </a:rPr>
              </a:br>
              <a:r>
                <a:rPr lang="en-US" sz="1020" b="1" kern="0" dirty="0">
                  <a:ln>
                    <a:solidFill>
                      <a:prstClr val="white">
                        <a:alpha val="0"/>
                      </a:prstClr>
                    </a:solidFill>
                  </a:ln>
                  <a:solidFill>
                    <a:prstClr val="white"/>
                  </a:solidFill>
                  <a:latin typeface="Segoe UI"/>
                  <a:ea typeface="Segoe UI" panose="020B0502040204020203" pitchFamily="34" charset="0"/>
                  <a:cs typeface="Segoe UI" panose="020B0502040204020203" pitchFamily="34" charset="0"/>
                </a:rPr>
                <a:t>1</a:t>
              </a:r>
            </a:p>
          </p:txBody>
        </p:sp>
        <p:sp>
          <p:nvSpPr>
            <p:cNvPr id="24" name="Flowchart: Magnetic Disk 10"/>
            <p:cNvSpPr>
              <a:spLocks noChangeAspect="1"/>
            </p:cNvSpPr>
            <p:nvPr/>
          </p:nvSpPr>
          <p:spPr bwMode="auto">
            <a:xfrm>
              <a:off x="2038171" y="5052540"/>
              <a:ext cx="670103" cy="781325"/>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0" tIns="279781" rIns="0" bIns="0"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020" b="1" kern="0" dirty="0">
                  <a:ln>
                    <a:solidFill>
                      <a:prstClr val="white">
                        <a:alpha val="0"/>
                      </a:prstClr>
                    </a:solidFill>
                  </a:ln>
                  <a:solidFill>
                    <a:prstClr val="white"/>
                  </a:solidFill>
                  <a:latin typeface="Segoe UI"/>
                  <a:ea typeface="Segoe UI" panose="020B0502040204020203" pitchFamily="34" charset="0"/>
                  <a:cs typeface="Segoe UI" panose="020B0502040204020203" pitchFamily="34" charset="0"/>
                </a:rPr>
                <a:t>Database </a:t>
              </a:r>
              <a:br>
                <a:rPr lang="en-US" sz="1020" b="1" kern="0" dirty="0">
                  <a:ln>
                    <a:solidFill>
                      <a:prstClr val="white">
                        <a:alpha val="0"/>
                      </a:prstClr>
                    </a:solidFill>
                  </a:ln>
                  <a:solidFill>
                    <a:prstClr val="white"/>
                  </a:solidFill>
                  <a:latin typeface="Segoe UI"/>
                  <a:ea typeface="Segoe UI" panose="020B0502040204020203" pitchFamily="34" charset="0"/>
                  <a:cs typeface="Segoe UI" panose="020B0502040204020203" pitchFamily="34" charset="0"/>
                </a:rPr>
              </a:br>
              <a:r>
                <a:rPr lang="en-US" sz="1020" b="1" kern="0" dirty="0">
                  <a:ln>
                    <a:solidFill>
                      <a:prstClr val="white">
                        <a:alpha val="0"/>
                      </a:prstClr>
                    </a:solidFill>
                  </a:ln>
                  <a:solidFill>
                    <a:prstClr val="white"/>
                  </a:solidFill>
                  <a:latin typeface="Segoe UI"/>
                  <a:ea typeface="Segoe UI" panose="020B0502040204020203" pitchFamily="34" charset="0"/>
                  <a:cs typeface="Segoe UI" panose="020B0502040204020203" pitchFamily="34" charset="0"/>
                </a:rPr>
                <a:t>2</a:t>
              </a:r>
            </a:p>
          </p:txBody>
        </p:sp>
        <p:sp>
          <p:nvSpPr>
            <p:cNvPr id="36" name="Flowchart: Magnetic Disk 10"/>
            <p:cNvSpPr>
              <a:spLocks noChangeAspect="1"/>
            </p:cNvSpPr>
            <p:nvPr/>
          </p:nvSpPr>
          <p:spPr bwMode="auto">
            <a:xfrm>
              <a:off x="3104563" y="5052540"/>
              <a:ext cx="670103" cy="781325"/>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0" tIns="279781" rIns="0" bIns="0"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020" b="1" kern="0" dirty="0">
                  <a:ln>
                    <a:solidFill>
                      <a:prstClr val="white">
                        <a:alpha val="0"/>
                      </a:prstClr>
                    </a:solidFill>
                  </a:ln>
                  <a:solidFill>
                    <a:prstClr val="white"/>
                  </a:solidFill>
                  <a:latin typeface="Segoe UI"/>
                  <a:ea typeface="Segoe UI" panose="020B0502040204020203" pitchFamily="34" charset="0"/>
                  <a:cs typeface="Segoe UI" panose="020B0502040204020203" pitchFamily="34" charset="0"/>
                </a:rPr>
                <a:t>Database </a:t>
              </a:r>
              <a:br>
                <a:rPr lang="en-US" sz="1020" b="1" kern="0" dirty="0">
                  <a:ln>
                    <a:solidFill>
                      <a:prstClr val="white">
                        <a:alpha val="0"/>
                      </a:prstClr>
                    </a:solidFill>
                  </a:ln>
                  <a:solidFill>
                    <a:prstClr val="white"/>
                  </a:solidFill>
                  <a:latin typeface="Segoe UI"/>
                  <a:ea typeface="Segoe UI" panose="020B0502040204020203" pitchFamily="34" charset="0"/>
                  <a:cs typeface="Segoe UI" panose="020B0502040204020203" pitchFamily="34" charset="0"/>
                </a:rPr>
              </a:br>
              <a:r>
                <a:rPr lang="en-US" sz="1020" b="1" kern="0" dirty="0">
                  <a:ln>
                    <a:solidFill>
                      <a:prstClr val="white">
                        <a:alpha val="0"/>
                      </a:prstClr>
                    </a:solidFill>
                  </a:ln>
                  <a:solidFill>
                    <a:prstClr val="white"/>
                  </a:solidFill>
                  <a:latin typeface="Segoe UI"/>
                  <a:ea typeface="Segoe UI" panose="020B0502040204020203" pitchFamily="34" charset="0"/>
                  <a:cs typeface="Segoe UI" panose="020B0502040204020203" pitchFamily="34" charset="0"/>
                </a:rPr>
                <a:t>3</a:t>
              </a:r>
            </a:p>
          </p:txBody>
        </p:sp>
        <p:sp>
          <p:nvSpPr>
            <p:cNvPr id="37" name="Flowchart: Magnetic Disk 10"/>
            <p:cNvSpPr>
              <a:spLocks noChangeAspect="1"/>
            </p:cNvSpPr>
            <p:nvPr/>
          </p:nvSpPr>
          <p:spPr bwMode="auto">
            <a:xfrm>
              <a:off x="4981148" y="5052540"/>
              <a:ext cx="670103" cy="781325"/>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0" tIns="279781" rIns="0" bIns="0" numCol="1" spcCol="0" rtlCol="0" fromWordArt="0" anchor="ctr" anchorCtr="0" forceAA="0" compatLnSpc="1">
              <a:prstTxWarp prst="textNoShape">
                <a:avLst/>
              </a:prstTxWarp>
              <a:noAutofit/>
            </a:bodyPr>
            <a:lstStyle/>
            <a:p>
              <a:pPr algn="ctr" defTabSz="951028" fontAlgn="base">
                <a:spcBef>
                  <a:spcPct val="0"/>
                </a:spcBef>
                <a:spcAft>
                  <a:spcPct val="0"/>
                </a:spcAft>
                <a:defRPr/>
              </a:pPr>
              <a:r>
                <a:rPr lang="en-US" sz="1020" b="1" kern="0" dirty="0">
                  <a:ln>
                    <a:solidFill>
                      <a:prstClr val="white">
                        <a:alpha val="0"/>
                      </a:prstClr>
                    </a:solidFill>
                  </a:ln>
                  <a:solidFill>
                    <a:prstClr val="white"/>
                  </a:solidFill>
                  <a:latin typeface="Segoe UI"/>
                  <a:ea typeface="Segoe UI" panose="020B0502040204020203" pitchFamily="34" charset="0"/>
                  <a:cs typeface="Segoe UI" panose="020B0502040204020203" pitchFamily="34" charset="0"/>
                </a:rPr>
                <a:t>Database </a:t>
              </a:r>
              <a:br>
                <a:rPr lang="en-US" sz="1020" b="1" kern="0" dirty="0">
                  <a:ln>
                    <a:solidFill>
                      <a:prstClr val="white">
                        <a:alpha val="0"/>
                      </a:prstClr>
                    </a:solidFill>
                  </a:ln>
                  <a:solidFill>
                    <a:prstClr val="white"/>
                  </a:solidFill>
                  <a:latin typeface="Segoe UI"/>
                  <a:ea typeface="Segoe UI" panose="020B0502040204020203" pitchFamily="34" charset="0"/>
                  <a:cs typeface="Segoe UI" panose="020B0502040204020203" pitchFamily="34" charset="0"/>
                </a:rPr>
              </a:br>
              <a:r>
                <a:rPr lang="en-US" sz="1020" b="1" kern="0" dirty="0">
                  <a:ln>
                    <a:solidFill>
                      <a:prstClr val="white">
                        <a:alpha val="0"/>
                      </a:prstClr>
                    </a:solidFill>
                  </a:ln>
                  <a:solidFill>
                    <a:prstClr val="white"/>
                  </a:solidFill>
                  <a:latin typeface="Segoe UI"/>
                  <a:ea typeface="Segoe UI" panose="020B0502040204020203" pitchFamily="34" charset="0"/>
                  <a:cs typeface="Segoe UI" panose="020B0502040204020203" pitchFamily="34" charset="0"/>
                </a:rPr>
                <a:t>4</a:t>
              </a:r>
            </a:p>
          </p:txBody>
        </p:sp>
      </p:grpSp>
      <p:sp>
        <p:nvSpPr>
          <p:cNvPr id="41" name="TextBox 40"/>
          <p:cNvSpPr txBox="1"/>
          <p:nvPr/>
        </p:nvSpPr>
        <p:spPr>
          <a:xfrm>
            <a:off x="2257095" y="5476894"/>
            <a:ext cx="3049706" cy="286306"/>
          </a:xfrm>
          <a:prstGeom prst="rect">
            <a:avLst/>
          </a:prstGeom>
          <a:noFill/>
        </p:spPr>
        <p:txBody>
          <a:bodyPr wrap="square" rtlCol="0">
            <a:spAutoFit/>
          </a:bodyPr>
          <a:lstStyle/>
          <a:p>
            <a:pPr algn="ctr" defTabSz="932597">
              <a:spcBef>
                <a:spcPts val="612"/>
              </a:spcBef>
            </a:pPr>
            <a:r>
              <a:rPr lang="en-US" sz="1224" dirty="0">
                <a:solidFill>
                  <a:srgbClr val="0072BC"/>
                </a:solidFill>
                <a:latin typeface="Segoe UI"/>
              </a:rPr>
              <a:t>SQL Database Server</a:t>
            </a:r>
          </a:p>
        </p:txBody>
      </p:sp>
      <p:cxnSp>
        <p:nvCxnSpPr>
          <p:cNvPr id="46" name="Straight Arrow Connector 45"/>
          <p:cNvCxnSpPr/>
          <p:nvPr/>
        </p:nvCxnSpPr>
        <p:spPr>
          <a:xfrm>
            <a:off x="4269002" y="4726378"/>
            <a:ext cx="0" cy="699453"/>
          </a:xfrm>
          <a:prstGeom prst="straightConnector1">
            <a:avLst/>
          </a:prstGeom>
          <a:ln w="28575">
            <a:solidFill>
              <a:srgbClr val="0072C6"/>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3217253" y="2068020"/>
            <a:ext cx="0" cy="307528"/>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rot="5400000">
            <a:off x="1823970" y="2858713"/>
            <a:ext cx="364047" cy="0"/>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2170856" y="3203893"/>
            <a:ext cx="2050705" cy="0"/>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a:off x="2005994" y="3376831"/>
            <a:ext cx="0" cy="848649"/>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Diamond 58"/>
          <p:cNvSpPr/>
          <p:nvPr/>
        </p:nvSpPr>
        <p:spPr bwMode="auto">
          <a:xfrm>
            <a:off x="1901624" y="3100716"/>
            <a:ext cx="208669" cy="209501"/>
          </a:xfrm>
          <a:prstGeom prst="diamond">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45700" rIns="91401" bIns="45700" numCol="1" spcCol="0" rtlCol="0" fromWordArt="0" anchor="ctr" anchorCtr="0" forceAA="0" compatLnSpc="1">
            <a:prstTxWarp prst="textNoShape">
              <a:avLst/>
            </a:prstTxWarp>
            <a:noAutofit/>
          </a:bodyPr>
          <a:lstStyle/>
          <a:p>
            <a:pPr defTabSz="951028" fontAlgn="base">
              <a:spcBef>
                <a:spcPct val="0"/>
              </a:spcBef>
              <a:spcAft>
                <a:spcPct val="0"/>
              </a:spcAft>
            </a:pPr>
            <a:endParaRPr lang="en-US" sz="1428" dirty="0">
              <a:solidFill>
                <a:srgbClr val="FFFFFF"/>
              </a:solidFill>
              <a:latin typeface="Segoe UI Light"/>
            </a:endParaRPr>
          </a:p>
        </p:txBody>
      </p:sp>
      <p:sp>
        <p:nvSpPr>
          <p:cNvPr id="60" name="Rectangle 59"/>
          <p:cNvSpPr/>
          <p:nvPr/>
        </p:nvSpPr>
        <p:spPr bwMode="auto">
          <a:xfrm>
            <a:off x="1722575" y="3638309"/>
            <a:ext cx="566766" cy="21808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20" dirty="0">
                <a:solidFill>
                  <a:srgbClr val="494949"/>
                </a:solidFill>
                <a:latin typeface="Segoe UI"/>
                <a:ea typeface="Segoe UI" pitchFamily="34" charset="0"/>
                <a:cs typeface="Segoe UI" pitchFamily="34" charset="0"/>
              </a:rPr>
              <a:t>Yes</a:t>
            </a:r>
          </a:p>
        </p:txBody>
      </p:sp>
      <p:sp>
        <p:nvSpPr>
          <p:cNvPr id="61" name="Rectangle 60"/>
          <p:cNvSpPr/>
          <p:nvPr/>
        </p:nvSpPr>
        <p:spPr bwMode="auto">
          <a:xfrm>
            <a:off x="3077247" y="3067744"/>
            <a:ext cx="254984" cy="28902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20" dirty="0">
                <a:solidFill>
                  <a:srgbClr val="494949"/>
                </a:solidFill>
                <a:latin typeface="Segoe UI"/>
                <a:ea typeface="Segoe UI" pitchFamily="34" charset="0"/>
                <a:cs typeface="Segoe UI" pitchFamily="34" charset="0"/>
              </a:rPr>
              <a:t>No</a:t>
            </a:r>
          </a:p>
        </p:txBody>
      </p:sp>
      <p:sp>
        <p:nvSpPr>
          <p:cNvPr id="65" name="Rectangle 64"/>
          <p:cNvSpPr/>
          <p:nvPr/>
        </p:nvSpPr>
        <p:spPr bwMode="auto">
          <a:xfrm>
            <a:off x="1025498" y="3075064"/>
            <a:ext cx="779697" cy="28902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951028" fontAlgn="base">
              <a:lnSpc>
                <a:spcPct val="90000"/>
              </a:lnSpc>
              <a:spcBef>
                <a:spcPct val="0"/>
              </a:spcBef>
              <a:spcAft>
                <a:spcPct val="0"/>
              </a:spcAft>
            </a:pPr>
            <a:r>
              <a:rPr lang="en-US" sz="1020" dirty="0">
                <a:solidFill>
                  <a:srgbClr val="494949"/>
                </a:solidFill>
                <a:latin typeface="Segoe UI Semibold" panose="020B0702040204020203" pitchFamily="34" charset="0"/>
                <a:ea typeface="Segoe UI" pitchFamily="34" charset="0"/>
                <a:cs typeface="Segoe UI Semibold" panose="020B0702040204020203" pitchFamily="34" charset="0"/>
              </a:rPr>
              <a:t>Client IP</a:t>
            </a:r>
            <a:br>
              <a:rPr lang="en-US" sz="1020" dirty="0">
                <a:solidFill>
                  <a:srgbClr val="494949"/>
                </a:solidFill>
                <a:latin typeface="Segoe UI Semibold" panose="020B0702040204020203" pitchFamily="34" charset="0"/>
                <a:ea typeface="Segoe UI" pitchFamily="34" charset="0"/>
                <a:cs typeface="Segoe UI Semibold" panose="020B0702040204020203" pitchFamily="34" charset="0"/>
              </a:rPr>
            </a:br>
            <a:r>
              <a:rPr lang="en-US" sz="1020" dirty="0">
                <a:solidFill>
                  <a:srgbClr val="494949"/>
                </a:solidFill>
                <a:latin typeface="Segoe UI Semibold" panose="020B0702040204020203" pitchFamily="34" charset="0"/>
                <a:ea typeface="Segoe UI" pitchFamily="34" charset="0"/>
                <a:cs typeface="Segoe UI Semibold" panose="020B0702040204020203" pitchFamily="34" charset="0"/>
              </a:rPr>
              <a:t>Address in Range?</a:t>
            </a:r>
          </a:p>
        </p:txBody>
      </p:sp>
      <p:sp>
        <p:nvSpPr>
          <p:cNvPr id="66" name="Rectangle 65"/>
          <p:cNvSpPr/>
          <p:nvPr/>
        </p:nvSpPr>
        <p:spPr bwMode="auto">
          <a:xfrm>
            <a:off x="4231050" y="3066671"/>
            <a:ext cx="2815042" cy="25906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45700" rIns="91401" bIns="45700" numCol="1" spcCol="0" rtlCol="0" fromWordArt="0" anchor="t" anchorCtr="0" forceAA="0" compatLnSpc="1">
            <a:prstTxWarp prst="textNoShape">
              <a:avLst/>
            </a:prstTxWarp>
            <a:noAutofit/>
          </a:bodyPr>
          <a:lstStyle/>
          <a:p>
            <a:pPr defTabSz="1623431" fontAlgn="base">
              <a:defRPr/>
            </a:pPr>
            <a:r>
              <a:rPr lang="en-US" sz="1020" kern="0" dirty="0">
                <a:ln>
                  <a:solidFill>
                    <a:srgbClr val="FFFFFF">
                      <a:alpha val="0"/>
                    </a:srgbClr>
                  </a:solidFill>
                </a:ln>
                <a:solidFill>
                  <a:srgbClr val="494949"/>
                </a:solidFill>
                <a:latin typeface="Segoe UI"/>
              </a:rPr>
              <a:t>Database-Level Firewall Rule for Database 4</a:t>
            </a:r>
          </a:p>
        </p:txBody>
      </p:sp>
      <p:grpSp>
        <p:nvGrpSpPr>
          <p:cNvPr id="74" name="Group 73"/>
          <p:cNvGrpSpPr/>
          <p:nvPr/>
        </p:nvGrpSpPr>
        <p:grpSpPr>
          <a:xfrm>
            <a:off x="4789168" y="3332256"/>
            <a:ext cx="1070606" cy="1246646"/>
            <a:chOff x="4981148" y="3885600"/>
            <a:chExt cx="1121476" cy="1305880"/>
          </a:xfrm>
        </p:grpSpPr>
        <p:cxnSp>
          <p:nvCxnSpPr>
            <p:cNvPr id="68" name="Straight Arrow Connector 67"/>
            <p:cNvCxnSpPr/>
            <p:nvPr/>
          </p:nvCxnSpPr>
          <p:spPr>
            <a:xfrm rot="5400000">
              <a:off x="5087361" y="4076272"/>
              <a:ext cx="381344" cy="0"/>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5450729" y="4437853"/>
              <a:ext cx="651895" cy="0"/>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5278033" y="4619009"/>
              <a:ext cx="0" cy="572471"/>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1" name="Diamond 70"/>
            <p:cNvSpPr/>
            <p:nvPr/>
          </p:nvSpPr>
          <p:spPr bwMode="auto">
            <a:xfrm>
              <a:off x="5168704" y="4329774"/>
              <a:ext cx="218584" cy="219456"/>
            </a:xfrm>
            <a:prstGeom prst="diamond">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45700" rIns="91401" bIns="45700" numCol="1" spcCol="0" rtlCol="0" fromWordArt="0" anchor="ctr" anchorCtr="0" forceAA="0" compatLnSpc="1">
              <a:prstTxWarp prst="textNoShape">
                <a:avLst/>
              </a:prstTxWarp>
              <a:noAutofit/>
            </a:bodyPr>
            <a:lstStyle/>
            <a:p>
              <a:pPr defTabSz="951028" fontAlgn="base">
                <a:spcBef>
                  <a:spcPct val="0"/>
                </a:spcBef>
                <a:spcAft>
                  <a:spcPct val="0"/>
                </a:spcAft>
              </a:pPr>
              <a:endParaRPr lang="en-US" sz="1428" dirty="0">
                <a:solidFill>
                  <a:srgbClr val="FFFFFF"/>
                </a:solidFill>
                <a:latin typeface="Segoe UI Light"/>
              </a:endParaRPr>
            </a:p>
          </p:txBody>
        </p:sp>
        <p:sp>
          <p:nvSpPr>
            <p:cNvPr id="72" name="Rectangle 71"/>
            <p:cNvSpPr/>
            <p:nvPr/>
          </p:nvSpPr>
          <p:spPr bwMode="auto">
            <a:xfrm>
              <a:off x="4981148" y="4752757"/>
              <a:ext cx="593695" cy="2195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20" dirty="0">
                  <a:solidFill>
                    <a:srgbClr val="494949"/>
                  </a:solidFill>
                  <a:latin typeface="Segoe UI"/>
                  <a:ea typeface="Segoe UI" pitchFamily="34" charset="0"/>
                  <a:cs typeface="Segoe UI" pitchFamily="34" charset="0"/>
                </a:rPr>
                <a:t>Yes</a:t>
              </a:r>
            </a:p>
          </p:txBody>
        </p:sp>
        <p:sp>
          <p:nvSpPr>
            <p:cNvPr id="73" name="Rectangle 72"/>
            <p:cNvSpPr/>
            <p:nvPr/>
          </p:nvSpPr>
          <p:spPr bwMode="auto">
            <a:xfrm>
              <a:off x="5605058" y="4295234"/>
              <a:ext cx="278907" cy="3027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fontAlgn="base">
                <a:lnSpc>
                  <a:spcPct val="90000"/>
                </a:lnSpc>
                <a:spcBef>
                  <a:spcPct val="0"/>
                </a:spcBef>
                <a:spcAft>
                  <a:spcPct val="0"/>
                </a:spcAft>
              </a:pPr>
              <a:r>
                <a:rPr lang="en-US" sz="1020" dirty="0">
                  <a:solidFill>
                    <a:srgbClr val="494949"/>
                  </a:solidFill>
                  <a:latin typeface="Segoe UI"/>
                  <a:ea typeface="Segoe UI" pitchFamily="34" charset="0"/>
                  <a:cs typeface="Segoe UI" pitchFamily="34" charset="0"/>
                </a:rPr>
                <a:t>No</a:t>
              </a:r>
            </a:p>
          </p:txBody>
        </p:sp>
      </p:grpSp>
      <p:grpSp>
        <p:nvGrpSpPr>
          <p:cNvPr id="44" name="Group 43"/>
          <p:cNvGrpSpPr/>
          <p:nvPr/>
        </p:nvGrpSpPr>
        <p:grpSpPr>
          <a:xfrm>
            <a:off x="1679519" y="1861247"/>
            <a:ext cx="3075471" cy="815442"/>
            <a:chOff x="2630316" y="2077989"/>
            <a:chExt cx="2560320" cy="1008641"/>
          </a:xfrm>
        </p:grpSpPr>
        <p:sp>
          <p:nvSpPr>
            <p:cNvPr id="43" name="Rectangle 42"/>
            <p:cNvSpPr/>
            <p:nvPr/>
          </p:nvSpPr>
          <p:spPr bwMode="auto">
            <a:xfrm>
              <a:off x="2630316" y="2737285"/>
              <a:ext cx="2560320" cy="3493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45700" rIns="91401" bIns="45700" numCol="1" spcCol="0" rtlCol="0" fromWordArt="0" anchor="t" anchorCtr="0" forceAA="0" compatLnSpc="1">
              <a:prstTxWarp prst="textNoShape">
                <a:avLst/>
              </a:prstTxWarp>
              <a:noAutofit/>
            </a:bodyPr>
            <a:lstStyle/>
            <a:p>
              <a:pPr defTabSz="1623431" fontAlgn="base">
                <a:defRPr/>
              </a:pPr>
              <a:r>
                <a:rPr lang="en-US" sz="1326" kern="0" dirty="0">
                  <a:ln>
                    <a:solidFill>
                      <a:srgbClr val="FFFFFF">
                        <a:alpha val="0"/>
                      </a:srgbClr>
                    </a:solidFill>
                  </a:ln>
                  <a:solidFill>
                    <a:srgbClr val="FFFFFF"/>
                  </a:solidFill>
                  <a:latin typeface="Segoe UI"/>
                </a:rPr>
                <a:t>Server-Level Firewall Rules</a:t>
              </a:r>
            </a:p>
          </p:txBody>
        </p:sp>
        <p:sp>
          <p:nvSpPr>
            <p:cNvPr id="42" name="Rectangle 41"/>
            <p:cNvSpPr/>
            <p:nvPr/>
          </p:nvSpPr>
          <p:spPr bwMode="auto">
            <a:xfrm>
              <a:off x="2630316" y="2077989"/>
              <a:ext cx="2560320" cy="34934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9891" tIns="45700" rIns="91401" bIns="45700" numCol="1" spcCol="0" rtlCol="0" fromWordArt="0" anchor="t" anchorCtr="0" forceAA="0" compatLnSpc="1">
              <a:prstTxWarp prst="textNoShape">
                <a:avLst/>
              </a:prstTxWarp>
              <a:noAutofit/>
            </a:bodyPr>
            <a:lstStyle/>
            <a:p>
              <a:pPr defTabSz="1623431" fontAlgn="base">
                <a:defRPr/>
              </a:pPr>
              <a:r>
                <a:rPr lang="en-US" sz="1326" kern="0" dirty="0">
                  <a:ln>
                    <a:solidFill>
                      <a:srgbClr val="FFFFFF">
                        <a:alpha val="0"/>
                      </a:srgbClr>
                    </a:solidFill>
                  </a:ln>
                  <a:solidFill>
                    <a:srgbClr val="FFFFFF"/>
                  </a:solidFill>
                  <a:latin typeface="Segoe UI"/>
                </a:rPr>
                <a:t>SQL Database Firewall</a:t>
              </a:r>
            </a:p>
          </p:txBody>
        </p:sp>
      </p:grpSp>
      <p:sp>
        <p:nvSpPr>
          <p:cNvPr id="76" name="Rectangle 75"/>
          <p:cNvSpPr/>
          <p:nvPr/>
        </p:nvSpPr>
        <p:spPr bwMode="auto">
          <a:xfrm>
            <a:off x="4109828" y="3744892"/>
            <a:ext cx="779697" cy="28902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951028" fontAlgn="base">
              <a:lnSpc>
                <a:spcPct val="90000"/>
              </a:lnSpc>
              <a:spcBef>
                <a:spcPct val="0"/>
              </a:spcBef>
              <a:spcAft>
                <a:spcPct val="0"/>
              </a:spcAft>
            </a:pPr>
            <a:r>
              <a:rPr lang="en-US" sz="1020" dirty="0">
                <a:solidFill>
                  <a:srgbClr val="494949"/>
                </a:solidFill>
                <a:latin typeface="Segoe UI Semibold" panose="020B0702040204020203" pitchFamily="34" charset="0"/>
                <a:ea typeface="Segoe UI" pitchFamily="34" charset="0"/>
                <a:cs typeface="Segoe UI Semibold" panose="020B0702040204020203" pitchFamily="34" charset="0"/>
              </a:rPr>
              <a:t>Client IP</a:t>
            </a:r>
            <a:br>
              <a:rPr lang="en-US" sz="1020" dirty="0">
                <a:solidFill>
                  <a:srgbClr val="494949"/>
                </a:solidFill>
                <a:latin typeface="Segoe UI Semibold" panose="020B0702040204020203" pitchFamily="34" charset="0"/>
                <a:ea typeface="Segoe UI" pitchFamily="34" charset="0"/>
                <a:cs typeface="Segoe UI Semibold" panose="020B0702040204020203" pitchFamily="34" charset="0"/>
              </a:rPr>
            </a:br>
            <a:r>
              <a:rPr lang="en-US" sz="1020" dirty="0">
                <a:solidFill>
                  <a:srgbClr val="494949"/>
                </a:solidFill>
                <a:latin typeface="Segoe UI Semibold" panose="020B0702040204020203" pitchFamily="34" charset="0"/>
                <a:ea typeface="Segoe UI" pitchFamily="34" charset="0"/>
                <a:cs typeface="Segoe UI Semibold" panose="020B0702040204020203" pitchFamily="34" charset="0"/>
              </a:rPr>
              <a:t>Address in Range?</a:t>
            </a:r>
          </a:p>
        </p:txBody>
      </p:sp>
      <p:sp>
        <p:nvSpPr>
          <p:cNvPr id="79" name="Freeform 78"/>
          <p:cNvSpPr>
            <a:spLocks noChangeAspect="1"/>
          </p:cNvSpPr>
          <p:nvPr/>
        </p:nvSpPr>
        <p:spPr bwMode="black">
          <a:xfrm>
            <a:off x="5920337" y="3700949"/>
            <a:ext cx="320042" cy="317019"/>
          </a:xfrm>
          <a:custGeom>
            <a:avLst/>
            <a:gdLst>
              <a:gd name="connsiteX0" fmla="*/ 47441 w 335249"/>
              <a:gd name="connsiteY0" fmla="*/ 0 h 332082"/>
              <a:gd name="connsiteX1" fmla="*/ 168960 w 335249"/>
              <a:gd name="connsiteY1" fmla="*/ 121517 h 332082"/>
              <a:gd name="connsiteX2" fmla="*/ 287806 w 335249"/>
              <a:gd name="connsiteY2" fmla="*/ 0 h 332082"/>
              <a:gd name="connsiteX3" fmla="*/ 328921 w 335249"/>
              <a:gd name="connsiteY3" fmla="*/ 47441 h 332082"/>
              <a:gd name="connsiteX4" fmla="*/ 212556 w 335249"/>
              <a:gd name="connsiteY4" fmla="*/ 165113 h 332082"/>
              <a:gd name="connsiteX5" fmla="*/ 335249 w 335249"/>
              <a:gd name="connsiteY5" fmla="*/ 287805 h 332082"/>
              <a:gd name="connsiteX6" fmla="*/ 287808 w 335249"/>
              <a:gd name="connsiteY6" fmla="*/ 332082 h 332082"/>
              <a:gd name="connsiteX7" fmla="*/ 166953 w 335249"/>
              <a:gd name="connsiteY7" fmla="*/ 211228 h 332082"/>
              <a:gd name="connsiteX8" fmla="*/ 47441 w 335249"/>
              <a:gd name="connsiteY8" fmla="*/ 332082 h 332082"/>
              <a:gd name="connsiteX9" fmla="*/ 6326 w 335249"/>
              <a:gd name="connsiteY9" fmla="*/ 287805 h 332082"/>
              <a:gd name="connsiteX10" fmla="*/ 123610 w 335249"/>
              <a:gd name="connsiteY10" fmla="*/ 167886 h 332082"/>
              <a:gd name="connsiteX11" fmla="*/ 0 w 335249"/>
              <a:gd name="connsiteY11" fmla="*/ 44278 h 332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5249" h="332082">
                <a:moveTo>
                  <a:pt x="47441" y="0"/>
                </a:moveTo>
                <a:lnTo>
                  <a:pt x="168960" y="121517"/>
                </a:lnTo>
                <a:lnTo>
                  <a:pt x="287806" y="0"/>
                </a:lnTo>
                <a:lnTo>
                  <a:pt x="328921" y="47441"/>
                </a:lnTo>
                <a:lnTo>
                  <a:pt x="212556" y="165113"/>
                </a:lnTo>
                <a:lnTo>
                  <a:pt x="335249" y="287805"/>
                </a:lnTo>
                <a:lnTo>
                  <a:pt x="287808" y="332082"/>
                </a:lnTo>
                <a:lnTo>
                  <a:pt x="166953" y="211228"/>
                </a:lnTo>
                <a:lnTo>
                  <a:pt x="47441" y="332082"/>
                </a:lnTo>
                <a:lnTo>
                  <a:pt x="6326" y="287805"/>
                </a:lnTo>
                <a:lnTo>
                  <a:pt x="123610" y="167886"/>
                </a:lnTo>
                <a:lnTo>
                  <a:pt x="0" y="44278"/>
                </a:lnTo>
                <a:close/>
              </a:path>
            </a:pathLst>
          </a:custGeom>
          <a:solidFill>
            <a:srgbClr val="FFC000"/>
          </a:solidFill>
          <a:ln>
            <a:noFill/>
          </a:ln>
          <a:extLst/>
        </p:spPr>
        <p:txBody>
          <a:bodyPr vert="horz" wrap="square" lIns="93260" tIns="46630" rIns="93260" bIns="46630" numCol="1" anchor="t" anchorCtr="0" compatLnSpc="1">
            <a:prstTxWarp prst="textNoShape">
              <a:avLst/>
            </a:prstTxWarp>
            <a:noAutofit/>
          </a:bodyPr>
          <a:lstStyle/>
          <a:p>
            <a:pPr defTabSz="932597"/>
            <a:endParaRPr lang="en-US" sz="1836" dirty="0">
              <a:solidFill>
                <a:srgbClr val="000000"/>
              </a:solidFill>
              <a:latin typeface="Segoe UI"/>
            </a:endParaRPr>
          </a:p>
        </p:txBody>
      </p:sp>
      <p:sp>
        <p:nvSpPr>
          <p:cNvPr id="80" name="Rectangle 79"/>
          <p:cNvSpPr/>
          <p:nvPr/>
        </p:nvSpPr>
        <p:spPr bwMode="auto">
          <a:xfrm>
            <a:off x="6355025" y="3744891"/>
            <a:ext cx="691067" cy="2575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r>
              <a:rPr lang="en-US" sz="1020" dirty="0">
                <a:solidFill>
                  <a:srgbClr val="494949"/>
                </a:solidFill>
                <a:latin typeface="Segoe UI Semibold" panose="020B0702040204020203" pitchFamily="34" charset="0"/>
                <a:ea typeface="Segoe UI" pitchFamily="34" charset="0"/>
                <a:cs typeface="Segoe UI Semibold" panose="020B0702040204020203" pitchFamily="34" charset="0"/>
              </a:rPr>
              <a:t>Connection Fails</a:t>
            </a:r>
          </a:p>
        </p:txBody>
      </p:sp>
      <p:sp>
        <p:nvSpPr>
          <p:cNvPr id="81" name="Rectangle 80"/>
          <p:cNvSpPr/>
          <p:nvPr/>
        </p:nvSpPr>
        <p:spPr bwMode="auto">
          <a:xfrm>
            <a:off x="5920337" y="4514012"/>
            <a:ext cx="903598" cy="13409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r>
              <a:rPr lang="en-US" sz="1020" dirty="0">
                <a:solidFill>
                  <a:srgbClr val="0072C6"/>
                </a:solidFill>
                <a:latin typeface="Segoe UI Semibold" panose="020B0702040204020203" pitchFamily="34" charset="0"/>
                <a:ea typeface="Segoe UI" pitchFamily="34" charset="0"/>
                <a:cs typeface="Segoe UI Semibold" panose="020B0702040204020203" pitchFamily="34" charset="0"/>
              </a:rPr>
              <a:t>Database with a database-level firewall rule</a:t>
            </a:r>
          </a:p>
        </p:txBody>
      </p:sp>
      <p:sp>
        <p:nvSpPr>
          <p:cNvPr id="82" name="Left Brace 81"/>
          <p:cNvSpPr/>
          <p:nvPr/>
        </p:nvSpPr>
        <p:spPr>
          <a:xfrm rot="10800000">
            <a:off x="5570838" y="4780945"/>
            <a:ext cx="262369" cy="74385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932597"/>
            <a:endParaRPr lang="en-US" sz="1836" dirty="0">
              <a:solidFill>
                <a:srgbClr val="494949"/>
              </a:solidFill>
              <a:latin typeface="Segoe UI"/>
            </a:endParaRPr>
          </a:p>
        </p:txBody>
      </p:sp>
      <p:sp>
        <p:nvSpPr>
          <p:cNvPr id="125" name="Rectangle 124"/>
          <p:cNvSpPr/>
          <p:nvPr/>
        </p:nvSpPr>
        <p:spPr bwMode="auto">
          <a:xfrm>
            <a:off x="3627060" y="1375886"/>
            <a:ext cx="1197039" cy="16269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51028" fontAlgn="base">
              <a:lnSpc>
                <a:spcPct val="90000"/>
              </a:lnSpc>
              <a:spcBef>
                <a:spcPct val="0"/>
              </a:spcBef>
              <a:spcAft>
                <a:spcPct val="0"/>
              </a:spcAft>
            </a:pPr>
            <a:r>
              <a:rPr lang="en-US" sz="1326" dirty="0">
                <a:solidFill>
                  <a:srgbClr val="0072C6"/>
                </a:solidFill>
                <a:latin typeface="Segoe UI"/>
                <a:ea typeface="Segoe UI" pitchFamily="34" charset="0"/>
                <a:cs typeface="Segoe UI" pitchFamily="34" charset="0"/>
              </a:rPr>
              <a:t>Microsoft Azure</a:t>
            </a:r>
          </a:p>
        </p:txBody>
      </p:sp>
      <p:cxnSp>
        <p:nvCxnSpPr>
          <p:cNvPr id="128" name="Straight Arrow Connector 127"/>
          <p:cNvCxnSpPr/>
          <p:nvPr/>
        </p:nvCxnSpPr>
        <p:spPr>
          <a:xfrm>
            <a:off x="3998455" y="1557081"/>
            <a:ext cx="0" cy="307528"/>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a:off x="2512250" y="1557081"/>
            <a:ext cx="0" cy="307528"/>
          </a:xfrm>
          <a:prstGeom prst="straightConnector1">
            <a:avLst/>
          </a:prstGeom>
          <a:ln w="381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30" name="Rectangle 129"/>
          <p:cNvSpPr/>
          <p:nvPr/>
        </p:nvSpPr>
        <p:spPr bwMode="auto">
          <a:xfrm>
            <a:off x="2139267" y="1290627"/>
            <a:ext cx="726818" cy="274416"/>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5700" rIns="91401" bIns="0" numCol="1" spcCol="0" rtlCol="0" fromWordArt="0" anchor="t" anchorCtr="0" forceAA="0" compatLnSpc="1">
            <a:prstTxWarp prst="textNoShape">
              <a:avLst/>
            </a:prstTxWarp>
            <a:noAutofit/>
          </a:bodyPr>
          <a:lstStyle/>
          <a:p>
            <a:pPr defTabSz="1623431" fontAlgn="base">
              <a:defRPr/>
            </a:pPr>
            <a:r>
              <a:rPr lang="en-US" sz="1122" kern="0" dirty="0">
                <a:ln>
                  <a:solidFill>
                    <a:srgbClr val="FFFFFF">
                      <a:alpha val="0"/>
                    </a:srgbClr>
                  </a:solidFill>
                </a:ln>
                <a:solidFill>
                  <a:srgbClr val="494949"/>
                </a:solidFill>
                <a:latin typeface="Segoe UI Semibold" panose="020B0702040204020203" pitchFamily="34" charset="0"/>
                <a:cs typeface="Segoe UI Semibold" panose="020B0702040204020203" pitchFamily="34" charset="0"/>
              </a:rPr>
              <a:t>Internet</a:t>
            </a:r>
          </a:p>
        </p:txBody>
      </p:sp>
      <p:sp>
        <p:nvSpPr>
          <p:cNvPr id="132" name="TextBox 131"/>
          <p:cNvSpPr txBox="1"/>
          <p:nvPr/>
        </p:nvSpPr>
        <p:spPr>
          <a:xfrm>
            <a:off x="2331369" y="5914074"/>
            <a:ext cx="3049706" cy="406265"/>
          </a:xfrm>
          <a:prstGeom prst="rect">
            <a:avLst/>
          </a:prstGeom>
          <a:noFill/>
        </p:spPr>
        <p:txBody>
          <a:bodyPr wrap="square" rtlCol="0">
            <a:spAutoFit/>
          </a:bodyPr>
          <a:lstStyle/>
          <a:p>
            <a:pPr algn="ctr" defTabSz="932597">
              <a:spcBef>
                <a:spcPts val="612"/>
              </a:spcBef>
            </a:pPr>
            <a:r>
              <a:rPr lang="en-US" sz="2040" dirty="0" smtClean="0">
                <a:solidFill>
                  <a:srgbClr val="0072BC"/>
                </a:solidFill>
                <a:latin typeface="Segoe UI"/>
              </a:rPr>
              <a:t>Microsoft </a:t>
            </a:r>
            <a:r>
              <a:rPr lang="en-US" sz="2040" dirty="0">
                <a:solidFill>
                  <a:srgbClr val="0072BC"/>
                </a:solidFill>
                <a:latin typeface="Segoe UI"/>
              </a:rPr>
              <a:t>Azure Platform</a:t>
            </a:r>
          </a:p>
        </p:txBody>
      </p:sp>
    </p:spTree>
    <p:extLst>
      <p:ext uri="{BB962C8B-B14F-4D97-AF65-F5344CB8AC3E}">
        <p14:creationId xmlns:p14="http://schemas.microsoft.com/office/powerpoint/2010/main" val="259699626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Firewall configuration using portals</a:t>
            </a:r>
            <a:endParaRPr lang="en-US" dirty="0"/>
          </a:p>
        </p:txBody>
      </p:sp>
      <p:pic>
        <p:nvPicPr>
          <p:cNvPr id="9" name="Picture 8"/>
          <p:cNvPicPr>
            <a:picLocks noChangeAspect="1"/>
          </p:cNvPicPr>
          <p:nvPr/>
        </p:nvPicPr>
        <p:blipFill rotWithShape="1">
          <a:blip r:embed="rId3"/>
          <a:srcRect l="1314" r="-1"/>
          <a:stretch/>
        </p:blipFill>
        <p:spPr>
          <a:xfrm>
            <a:off x="6989659" y="1294657"/>
            <a:ext cx="4018011" cy="2621869"/>
          </a:xfrm>
          <a:prstGeom prst="rect">
            <a:avLst/>
          </a:prstGeom>
          <a:ln>
            <a:solidFill>
              <a:schemeClr val="bg2">
                <a:lumMod val="90000"/>
              </a:schemeClr>
            </a:solidFill>
          </a:ln>
          <a:effectLst/>
        </p:spPr>
      </p:pic>
      <p:sp>
        <p:nvSpPr>
          <p:cNvPr id="17" name="Text Placeholder 2"/>
          <p:cNvSpPr>
            <a:spLocks noGrp="1"/>
          </p:cNvSpPr>
          <p:nvPr>
            <p:ph type="body" sz="quarter" idx="11"/>
          </p:nvPr>
        </p:nvSpPr>
        <p:spPr>
          <a:xfrm>
            <a:off x="274639" y="4335462"/>
            <a:ext cx="9885748" cy="2087153"/>
          </a:xfrm>
        </p:spPr>
        <p:txBody>
          <a:bodyPr>
            <a:noAutofit/>
          </a:bodyPr>
          <a:lstStyle/>
          <a:p>
            <a:r>
              <a:rPr lang="en-US" sz="2040" dirty="0"/>
              <a:t>By default, Azure blocks all external connections to port 1433.</a:t>
            </a:r>
          </a:p>
          <a:p>
            <a:r>
              <a:rPr lang="en-US" sz="2040" dirty="0"/>
              <a:t>Enabled in the following ways:</a:t>
            </a:r>
          </a:p>
          <a:p>
            <a:r>
              <a:rPr lang="en-US" sz="2040" dirty="0"/>
              <a:t>Azure portal</a:t>
            </a:r>
          </a:p>
          <a:p>
            <a:pPr>
              <a:spcBef>
                <a:spcPts val="612"/>
              </a:spcBef>
            </a:pPr>
            <a:r>
              <a:rPr lang="en-US" sz="1836" dirty="0">
                <a:solidFill>
                  <a:schemeClr val="tx1"/>
                </a:solidFill>
              </a:rPr>
              <a:t>Classic portal: Server level – </a:t>
            </a:r>
            <a:r>
              <a:rPr lang="en-US" sz="1836" b="1" dirty="0">
                <a:solidFill>
                  <a:schemeClr val="tx1"/>
                </a:solidFill>
              </a:rPr>
              <a:t>configure</a:t>
            </a:r>
            <a:r>
              <a:rPr lang="en-US" sz="1836" dirty="0">
                <a:solidFill>
                  <a:schemeClr val="tx1"/>
                </a:solidFill>
              </a:rPr>
              <a:t> page</a:t>
            </a:r>
          </a:p>
          <a:p>
            <a:pPr>
              <a:spcBef>
                <a:spcPts val="612"/>
              </a:spcBef>
            </a:pPr>
            <a:r>
              <a:rPr lang="en-US" sz="1836" dirty="0">
                <a:solidFill>
                  <a:schemeClr val="tx1"/>
                </a:solidFill>
              </a:rPr>
              <a:t>New portal: Server </a:t>
            </a:r>
            <a:r>
              <a:rPr lang="en-US" sz="1836" b="1" dirty="0">
                <a:solidFill>
                  <a:schemeClr val="tx1"/>
                </a:solidFill>
              </a:rPr>
              <a:t>settings</a:t>
            </a:r>
            <a:r>
              <a:rPr lang="en-US" sz="1836" dirty="0">
                <a:solidFill>
                  <a:schemeClr val="tx1"/>
                </a:solidFill>
              </a:rPr>
              <a:t> – </a:t>
            </a:r>
            <a:r>
              <a:rPr lang="en-US" sz="1836" b="1" dirty="0">
                <a:solidFill>
                  <a:schemeClr val="tx1"/>
                </a:solidFill>
              </a:rPr>
              <a:t>firewall</a:t>
            </a:r>
            <a:r>
              <a:rPr lang="en-US" sz="1836" dirty="0">
                <a:solidFill>
                  <a:schemeClr val="tx1"/>
                </a:solidFill>
              </a:rPr>
              <a:t> – </a:t>
            </a:r>
            <a:r>
              <a:rPr lang="en-US" sz="1836" b="1" dirty="0">
                <a:solidFill>
                  <a:schemeClr val="tx1"/>
                </a:solidFill>
              </a:rPr>
              <a:t>firewall settings </a:t>
            </a:r>
            <a:r>
              <a:rPr lang="en-US" sz="1836" dirty="0">
                <a:solidFill>
                  <a:schemeClr val="tx1"/>
                </a:solidFill>
              </a:rPr>
              <a:t>blade</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037" y="1294657"/>
            <a:ext cx="3626036" cy="2470277"/>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2314" y="1294657"/>
            <a:ext cx="1238104" cy="2736005"/>
          </a:xfrm>
          <a:prstGeom prst="rect">
            <a:avLst/>
          </a:prstGeom>
        </p:spPr>
      </p:pic>
    </p:spTree>
    <p:extLst>
      <p:ext uri="{BB962C8B-B14F-4D97-AF65-F5344CB8AC3E}">
        <p14:creationId xmlns:p14="http://schemas.microsoft.com/office/powerpoint/2010/main" val="81744262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Firewall configuration using PowerShell/T-SQL</a:t>
            </a:r>
            <a:endParaRPr lang="en-US" dirty="0"/>
          </a:p>
        </p:txBody>
      </p:sp>
      <p:sp>
        <p:nvSpPr>
          <p:cNvPr id="18" name="Text Placeholder 2"/>
          <p:cNvSpPr>
            <a:spLocks noGrp="1"/>
          </p:cNvSpPr>
          <p:nvPr>
            <p:ph type="body" sz="quarter" idx="10"/>
          </p:nvPr>
        </p:nvSpPr>
        <p:spPr>
          <a:xfrm>
            <a:off x="445495" y="1377433"/>
            <a:ext cx="6885923" cy="4923061"/>
          </a:xfrm>
        </p:spPr>
        <p:txBody>
          <a:bodyPr>
            <a:noAutofit/>
          </a:bodyPr>
          <a:lstStyle/>
          <a:p>
            <a:r>
              <a:rPr lang="en-US" sz="1530">
                <a:solidFill>
                  <a:schemeClr val="accent3"/>
                </a:solidFill>
              </a:rPr>
              <a:t># PS Enable Azure connections</a:t>
            </a:r>
          </a:p>
          <a:p>
            <a:r>
              <a:rPr lang="en-US" sz="1530">
                <a:solidFill>
                  <a:schemeClr val="accent1"/>
                </a:solidFill>
              </a:rPr>
              <a:t>PS C:\&gt; </a:t>
            </a:r>
            <a:r>
              <a:rPr lang="en-US" sz="1530"/>
              <a:t>New-AzureSqlDatabaseServerFirewallRule `</a:t>
            </a:r>
          </a:p>
          <a:p>
            <a:r>
              <a:rPr lang="en-US" sz="1530"/>
              <a:t>	-ServerName "Contoso" `</a:t>
            </a:r>
          </a:p>
          <a:p>
            <a:r>
              <a:rPr lang="en-US" sz="1530"/>
              <a:t>	-AllowAllAzureServices `</a:t>
            </a:r>
          </a:p>
          <a:p>
            <a:r>
              <a:rPr lang="en-US" sz="1530"/>
              <a:t>	-RuleName "myRule2"</a:t>
            </a:r>
          </a:p>
          <a:p>
            <a:endParaRPr lang="en-US" sz="1530"/>
          </a:p>
          <a:p>
            <a:r>
              <a:rPr lang="en-US" sz="1530">
                <a:solidFill>
                  <a:schemeClr val="accent3"/>
                </a:solidFill>
              </a:rPr>
              <a:t>-- PS Allow external IP access to SQL Database </a:t>
            </a:r>
          </a:p>
          <a:p>
            <a:r>
              <a:rPr lang="en-US" sz="1530">
                <a:solidFill>
                  <a:schemeClr val="accent1"/>
                </a:solidFill>
              </a:rPr>
              <a:t>PS C:\&gt; </a:t>
            </a:r>
            <a:r>
              <a:rPr lang="en-US" sz="1530"/>
              <a:t>New-AzureSqlDatabaseServerFirewallRule `</a:t>
            </a:r>
          </a:p>
          <a:p>
            <a:r>
              <a:rPr lang="en-US" sz="1530"/>
              <a:t>	-ServerName "Contoso" `</a:t>
            </a:r>
          </a:p>
          <a:p>
            <a:r>
              <a:rPr lang="en-US" sz="1530"/>
              <a:t>	-RuleName "myRule1" `</a:t>
            </a:r>
          </a:p>
          <a:p>
            <a:r>
              <a:rPr lang="en-US" sz="1530"/>
              <a:t>	-StartIpAddress 12.1.1.1 `</a:t>
            </a:r>
          </a:p>
          <a:p>
            <a:r>
              <a:rPr lang="en-US" sz="1530"/>
              <a:t>	-EndIpAddress 12.1.1.2</a:t>
            </a:r>
          </a:p>
          <a:p>
            <a:endParaRPr lang="en-US" sz="1530"/>
          </a:p>
          <a:p>
            <a:r>
              <a:rPr lang="en-US" sz="1530">
                <a:solidFill>
                  <a:schemeClr val="accent3"/>
                </a:solidFill>
              </a:rPr>
              <a:t>-- T-SQL Enable Azure connections</a:t>
            </a:r>
          </a:p>
          <a:p>
            <a:r>
              <a:rPr lang="en-US" sz="1530"/>
              <a:t>sp_set_firewall_rule N'Allow Windows Azure',</a:t>
            </a:r>
          </a:p>
          <a:p>
            <a:r>
              <a:rPr lang="en-US" sz="1530"/>
              <a:t>	'0.0.0.0','0.0.0.0'</a:t>
            </a:r>
          </a:p>
          <a:p>
            <a:endParaRPr lang="en-US" sz="1530"/>
          </a:p>
          <a:p>
            <a:r>
              <a:rPr lang="en-US" sz="1530">
                <a:solidFill>
                  <a:schemeClr val="accent3"/>
                </a:solidFill>
              </a:rPr>
              <a:t>-- T-SQL Allow external IP access to SQL Database </a:t>
            </a:r>
          </a:p>
          <a:p>
            <a:r>
              <a:rPr lang="en-US" sz="1530"/>
              <a:t>sp_set_firewall_rule N'myRule1',</a:t>
            </a:r>
          </a:p>
          <a:p>
            <a:r>
              <a:rPr lang="en-US" sz="1530"/>
              <a:t>	'12.1.1.1','12.1.1.2'</a:t>
            </a:r>
            <a:endParaRPr lang="en-US" sz="1530" dirty="0"/>
          </a:p>
        </p:txBody>
      </p:sp>
      <p:sp>
        <p:nvSpPr>
          <p:cNvPr id="19" name="Text Placeholder 5"/>
          <p:cNvSpPr>
            <a:spLocks noGrp="1"/>
          </p:cNvSpPr>
          <p:nvPr>
            <p:ph type="body" sz="quarter" idx="11"/>
          </p:nvPr>
        </p:nvSpPr>
        <p:spPr>
          <a:xfrm>
            <a:off x="7715431" y="1377433"/>
            <a:ext cx="4242260" cy="4923062"/>
          </a:xfrm>
        </p:spPr>
        <p:txBody>
          <a:bodyPr>
            <a:noAutofit/>
          </a:bodyPr>
          <a:lstStyle/>
          <a:p>
            <a:r>
              <a:rPr lang="en-US" sz="2448" dirty="0"/>
              <a:t>Manage SQL Database firewall rules using code.</a:t>
            </a:r>
          </a:p>
          <a:p>
            <a:r>
              <a:rPr lang="en-US" sz="2448" dirty="0"/>
              <a:t>Windows PowerShell Azure </a:t>
            </a:r>
            <a:r>
              <a:rPr lang="en-US" sz="2448" dirty="0" err="1"/>
              <a:t>cmdlets</a:t>
            </a:r>
            <a:endParaRPr lang="en-US" sz="2448" dirty="0"/>
          </a:p>
          <a:p>
            <a:r>
              <a:rPr lang="en-US" sz="1428" dirty="0">
                <a:solidFill>
                  <a:schemeClr val="tx1"/>
                </a:solidFill>
                <a:latin typeface="Consolas" panose="020B0609020204030204" pitchFamily="49" charset="0"/>
                <a:cs typeface="Consolas" panose="020B0609020204030204" pitchFamily="49" charset="0"/>
              </a:rPr>
              <a:t>New-</a:t>
            </a:r>
            <a:r>
              <a:rPr lang="en-US" sz="1428" dirty="0" err="1">
                <a:solidFill>
                  <a:schemeClr val="tx1"/>
                </a:solidFill>
                <a:latin typeface="Consolas" panose="020B0609020204030204" pitchFamily="49" charset="0"/>
                <a:cs typeface="Consolas" panose="020B0609020204030204" pitchFamily="49" charset="0"/>
              </a:rPr>
              <a:t>AzureSqlDatabaseServerFirewallRule</a:t>
            </a:r>
            <a:r>
              <a:rPr lang="en-US" sz="1428" dirty="0">
                <a:solidFill>
                  <a:schemeClr val="tx1"/>
                </a:solidFill>
                <a:latin typeface="Consolas" panose="020B0609020204030204" pitchFamily="49" charset="0"/>
                <a:cs typeface="Consolas" panose="020B0609020204030204" pitchFamily="49" charset="0"/>
              </a:rPr>
              <a:t> </a:t>
            </a:r>
          </a:p>
          <a:p>
            <a:r>
              <a:rPr lang="en-US" sz="1428" dirty="0">
                <a:solidFill>
                  <a:schemeClr val="tx1"/>
                </a:solidFill>
                <a:latin typeface="Consolas" panose="020B0609020204030204" pitchFamily="49" charset="0"/>
                <a:cs typeface="Consolas" panose="020B0609020204030204" pitchFamily="49" charset="0"/>
              </a:rPr>
              <a:t>Get-</a:t>
            </a:r>
            <a:r>
              <a:rPr lang="en-US" sz="1428" dirty="0" err="1">
                <a:solidFill>
                  <a:schemeClr val="tx1"/>
                </a:solidFill>
                <a:latin typeface="Consolas" panose="020B0609020204030204" pitchFamily="49" charset="0"/>
                <a:cs typeface="Consolas" panose="020B0609020204030204" pitchFamily="49" charset="0"/>
              </a:rPr>
              <a:t>AzureSqlDatabaseServerFirewallRule</a:t>
            </a:r>
            <a:r>
              <a:rPr lang="en-US" sz="1428" dirty="0">
                <a:solidFill>
                  <a:schemeClr val="tx1"/>
                </a:solidFill>
                <a:latin typeface="Consolas" panose="020B0609020204030204" pitchFamily="49" charset="0"/>
                <a:cs typeface="Consolas" panose="020B0609020204030204" pitchFamily="49" charset="0"/>
              </a:rPr>
              <a:t> </a:t>
            </a:r>
          </a:p>
          <a:p>
            <a:r>
              <a:rPr lang="en-US" sz="1428" dirty="0">
                <a:solidFill>
                  <a:schemeClr val="tx1"/>
                </a:solidFill>
                <a:latin typeface="Consolas" panose="020B0609020204030204" pitchFamily="49" charset="0"/>
                <a:cs typeface="Consolas" panose="020B0609020204030204" pitchFamily="49" charset="0"/>
              </a:rPr>
              <a:t>Set-</a:t>
            </a:r>
            <a:r>
              <a:rPr lang="en-US" sz="1428" dirty="0" err="1">
                <a:solidFill>
                  <a:schemeClr val="tx1"/>
                </a:solidFill>
                <a:latin typeface="Consolas" panose="020B0609020204030204" pitchFamily="49" charset="0"/>
                <a:cs typeface="Consolas" panose="020B0609020204030204" pitchFamily="49" charset="0"/>
              </a:rPr>
              <a:t>AzureSqlDatabaseServerFirewallRule</a:t>
            </a:r>
            <a:r>
              <a:rPr lang="en-US" sz="1428" dirty="0">
                <a:solidFill>
                  <a:schemeClr val="tx1"/>
                </a:solidFill>
                <a:latin typeface="Consolas" panose="020B0609020204030204" pitchFamily="49" charset="0"/>
                <a:cs typeface="Consolas" panose="020B0609020204030204" pitchFamily="49" charset="0"/>
              </a:rPr>
              <a:t> </a:t>
            </a:r>
          </a:p>
          <a:p>
            <a:pPr>
              <a:spcBef>
                <a:spcPts val="1836"/>
              </a:spcBef>
            </a:pPr>
            <a:r>
              <a:rPr lang="en-US" sz="2448" dirty="0"/>
              <a:t>Transact SQL</a:t>
            </a:r>
          </a:p>
          <a:p>
            <a:r>
              <a:rPr lang="en-US" sz="1428" dirty="0" err="1">
                <a:solidFill>
                  <a:schemeClr val="tx1"/>
                </a:solidFill>
                <a:latin typeface="Consolas" panose="020B0609020204030204" pitchFamily="49" charset="0"/>
                <a:cs typeface="Consolas" panose="020B0609020204030204" pitchFamily="49" charset="0"/>
              </a:rPr>
              <a:t>sp_set_firewall_rule</a:t>
            </a:r>
            <a:endParaRPr lang="en-US" sz="1428" dirty="0">
              <a:solidFill>
                <a:schemeClr val="tx1"/>
              </a:solidFill>
              <a:latin typeface="Consolas" panose="020B0609020204030204" pitchFamily="49" charset="0"/>
              <a:cs typeface="Consolas" panose="020B0609020204030204" pitchFamily="49" charset="0"/>
            </a:endParaRPr>
          </a:p>
          <a:p>
            <a:r>
              <a:rPr lang="en-US" sz="1428" dirty="0" err="1">
                <a:solidFill>
                  <a:schemeClr val="tx1"/>
                </a:solidFill>
                <a:latin typeface="Consolas" panose="020B0609020204030204" pitchFamily="49" charset="0"/>
                <a:cs typeface="Consolas" panose="020B0609020204030204" pitchFamily="49" charset="0"/>
              </a:rPr>
              <a:t>sp_set_database_firewall_rule</a:t>
            </a:r>
            <a:endParaRPr lang="en-US" sz="1428" dirty="0">
              <a:solidFill>
                <a:schemeClr val="tx1"/>
              </a:solidFill>
              <a:latin typeface="Consolas" panose="020B0609020204030204" pitchFamily="49" charset="0"/>
              <a:cs typeface="Consolas" panose="020B0609020204030204" pitchFamily="49" charset="0"/>
            </a:endParaRPr>
          </a:p>
          <a:p>
            <a:r>
              <a:rPr lang="en-US" sz="1428" dirty="0" err="1">
                <a:solidFill>
                  <a:schemeClr val="tx1"/>
                </a:solidFill>
                <a:latin typeface="Consolas" panose="020B0609020204030204" pitchFamily="49" charset="0"/>
                <a:cs typeface="Consolas" panose="020B0609020204030204" pitchFamily="49" charset="0"/>
              </a:rPr>
              <a:t>sp_delete_firewall_rule</a:t>
            </a:r>
            <a:endParaRPr lang="en-US" sz="1428" dirty="0">
              <a:solidFill>
                <a:schemeClr val="tx1"/>
              </a:solidFill>
              <a:latin typeface="Consolas" panose="020B0609020204030204" pitchFamily="49" charset="0"/>
              <a:cs typeface="Consolas" panose="020B0609020204030204" pitchFamily="49" charset="0"/>
            </a:endParaRPr>
          </a:p>
          <a:p>
            <a:r>
              <a:rPr lang="en-US" sz="1428" dirty="0" err="1">
                <a:solidFill>
                  <a:schemeClr val="tx1"/>
                </a:solidFill>
                <a:latin typeface="Consolas" panose="020B0609020204030204" pitchFamily="49" charset="0"/>
                <a:cs typeface="Consolas" panose="020B0609020204030204" pitchFamily="49" charset="0"/>
              </a:rPr>
              <a:t>sp_delete_database_firewall_rule</a:t>
            </a:r>
            <a:endParaRPr lang="en-US" sz="1428" dirty="0">
              <a:solidFill>
                <a:schemeClr val="tx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489582487"/>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5rEXt8STxUy5UIXINzsJ5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5rEXt8STxUy5UIXINzsJ5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5rEXt8STxUy5UIXINzsJ5Q"/>
</p:tagLst>
</file>

<file path=ppt/theme/theme1.xml><?xml version="1.0" encoding="utf-8"?>
<a:theme xmlns:a="http://schemas.openxmlformats.org/drawingml/2006/main" name="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2.xml><?xml version="1.0" encoding="utf-8"?>
<a:theme xmlns:a="http://schemas.openxmlformats.org/drawingml/2006/main" name="STB Product Families 2015">
  <a:themeElements>
    <a:clrScheme name="SQL Server 2014 Decks">
      <a:dk1>
        <a:srgbClr val="494949"/>
      </a:dk1>
      <a:lt1>
        <a:srgbClr val="FFFFFF"/>
      </a:lt1>
      <a:dk2>
        <a:srgbClr val="BA141A"/>
      </a:dk2>
      <a:lt2>
        <a:srgbClr val="D2D2D2"/>
      </a:lt2>
      <a:accent1>
        <a:srgbClr val="0072C6"/>
      </a:accent1>
      <a:accent2>
        <a:srgbClr val="DC3C00"/>
      </a:accent2>
      <a:accent3>
        <a:srgbClr val="008B72"/>
      </a:accent3>
      <a:accent4>
        <a:srgbClr val="68217A"/>
      </a:accent4>
      <a:accent5>
        <a:srgbClr val="002050"/>
      </a:accent5>
      <a:accent6>
        <a:srgbClr val="00188F"/>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12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alking Deck" id="{54E23AB9-3DBE-4A47-A984-5CA2F86BBB31}" vid="{BD38CEB1-68A3-47F2-A62B-A143A6AC5848}"/>
    </a:ext>
  </a:extLst>
</a:theme>
</file>

<file path=ppt/theme/theme3.xml><?xml version="1.0" encoding="utf-8"?>
<a:theme xmlns:a="http://schemas.openxmlformats.org/drawingml/2006/main" name="1_5-30610_Microsoft_Ignite_Keynote_Template">
  <a:themeElements>
    <a:clrScheme name="Ignite - Breakout - Gray Back">
      <a:dk1>
        <a:srgbClr val="000000"/>
      </a:dk1>
      <a:lt1>
        <a:srgbClr val="FFFFFF"/>
      </a:lt1>
      <a:dk2>
        <a:srgbClr val="505050"/>
      </a:dk2>
      <a:lt2>
        <a:srgbClr val="47D8FF"/>
      </a:lt2>
      <a:accent1>
        <a:srgbClr val="0078D7"/>
      </a:accent1>
      <a:accent2>
        <a:srgbClr val="5C2D91"/>
      </a:accent2>
      <a:accent3>
        <a:srgbClr val="B4009E"/>
      </a:accent3>
      <a:accent4>
        <a:srgbClr val="00BCF2"/>
      </a:accent4>
      <a:accent5>
        <a:srgbClr val="BAD80A"/>
      </a:accent5>
      <a:accent6>
        <a:srgbClr val="FF8C00"/>
      </a:accent6>
      <a:hlink>
        <a:srgbClr val="47D8FF"/>
      </a:hlink>
      <a:folHlink>
        <a:srgbClr val="47D8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398" fontAlgn="base">
          <a:spcBef>
            <a:spcPct val="0"/>
          </a:spcBef>
          <a:spcAft>
            <a:spcPct val="0"/>
          </a:spcAft>
          <a:defRPr sz="2000" dirty="0">
            <a:gradFill>
              <a:gsLst>
                <a:gs pos="16814">
                  <a:srgbClr val="FFFFFF"/>
                </a:gs>
                <a:gs pos="46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5_Breakout_Template" id="{43784636-C7B7-4B39-ABEF-3DEBEB0DFB97}" vid="{EE3B2A93-EA86-4EAA-999D-CB8D5BEA51E2}"/>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Control xmlns="http://schemas.microsoft.com/VisualStudio/2011/storyboarding/control">
  <Id Name="369f9055-6b6c-48b9-9320-5df2d46c430a" Revision="1" Stencil="7276b9ef-3953-4dce-a89b-ed85f20b8b93" StencilVersion="1.0"/>
</Control>
</file>

<file path=customXml/item10.xml><?xml version="1.0" encoding="utf-8"?>
<Control xmlns="http://schemas.microsoft.com/VisualStudio/2011/storyboarding/control">
  <Id Name="a53d73d2-368b-429e-b817-1324eec1382c" Revision="1" Stencil="7276b9ef-3953-4dce-a89b-ed85f20b8b93" StencilVersion="1.0"/>
</Control>
</file>

<file path=customXml/item11.xml><?xml version="1.0" encoding="utf-8"?>
<Control xmlns="http://schemas.microsoft.com/VisualStudio/2011/storyboarding/control">
  <Id Name="d69996e1-3d61-4686-9b63-f1b855c596ab" Revision="1" Stencil="7276b9ef-3953-4dce-a89b-ed85f20b8b93" StencilVersion="1.0"/>
</Control>
</file>

<file path=customXml/item12.xml><?xml version="1.0" encoding="utf-8"?>
<Control xmlns="http://schemas.microsoft.com/VisualStudio/2011/storyboarding/control">
  <Id Name="fb22c541-ded0-47fa-8877-83a4c2d16227" Revision="1" Stencil="7276b9ef-3953-4dce-a89b-ed85f20b8b93" StencilVersion="1.0"/>
</Control>
</file>

<file path=customXml/item13.xml><?xml version="1.0" encoding="utf-8"?>
<Control xmlns="http://schemas.microsoft.com/VisualStudio/2011/storyboarding/control">
  <Id Name="d69996e1-3d61-4686-9b63-f1b855c596ab" Revision="1" Stencil="7276b9ef-3953-4dce-a89b-ed85f20b8b93" StencilVersion="1.0"/>
</Control>
</file>

<file path=customXml/item14.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5.xml><?xml version="1.0" encoding="utf-8"?>
<Control xmlns="http://schemas.microsoft.com/VisualStudio/2011/storyboarding/control">
  <Id Name="fb22c541-ded0-47fa-8877-83a4c2d16227" Revision="1" Stencil="7276b9ef-3953-4dce-a89b-ed85f20b8b93" StencilVersion="1.0"/>
</Control>
</file>

<file path=customXml/item16.xml><?xml version="1.0" encoding="utf-8"?>
<Control xmlns="http://schemas.microsoft.com/VisualStudio/2011/storyboarding/control">
  <Id Name="a2191c86-fc50-4add-948c-129f6b5a88d8" Revision="1" Stencil="7276b9ef-3953-4dce-a89b-ed85f20b8b93" StencilVersion="1.0"/>
</Control>
</file>

<file path=customXml/item17.xml><?xml version="1.0" encoding="utf-8"?>
<?mso-contentType ?>
<FormTemplates xmlns="http://schemas.microsoft.com/sharepoint/v3/contenttype/forms">
  <Display>DocumentLibraryForm</Display>
  <Edit>DocumentLibraryForm</Edit>
  <New>DocumentLibraryForm</New>
</FormTemplates>
</file>

<file path=customXml/item18.xml><?xml version="1.0" encoding="utf-8"?>
<Control xmlns="http://schemas.microsoft.com/VisualStudio/2011/storyboarding/control">
  <Id Name="fb22c541-ded0-47fa-8877-83a4c2d16227" Revision="1" Stencil="7276b9ef-3953-4dce-a89b-ed85f20b8b93" StencilVersion="1.0"/>
</Control>
</file>

<file path=customXml/item19.xml><?xml version="1.0" encoding="utf-8"?>
<Control xmlns="http://schemas.microsoft.com/VisualStudio/2011/storyboarding/control">
  <Id Name="fb22c541-ded0-47fa-8877-83a4c2d16227" Revision="1" Stencil="7276b9ef-3953-4dce-a89b-ed85f20b8b93" StencilVersion="1.0"/>
</Control>
</file>

<file path=customXml/item2.xml><?xml version="1.0" encoding="utf-8"?>
<Control xmlns="http://schemas.microsoft.com/VisualStudio/2011/storyboarding/control">
  <Id Name="a2191c86-fc50-4add-948c-129f6b5a88d8" Revision="1" Stencil="7276b9ef-3953-4dce-a89b-ed85f20b8b93" StencilVersion="1.0"/>
</Control>
</file>

<file path=customXml/item20.xml><?xml version="1.0" encoding="utf-8"?>
<Control xmlns="http://schemas.microsoft.com/VisualStudio/2011/storyboarding/control">
  <Id Name="369f9055-6b6c-48b9-9320-5df2d46c430a" Revision="1" Stencil="7276b9ef-3953-4dce-a89b-ed85f20b8b93" StencilVersion="1.0"/>
</Control>
</file>

<file path=customXml/item21.xml><?xml version="1.0" encoding="utf-8"?>
<Control xmlns="http://schemas.microsoft.com/VisualStudio/2011/storyboarding/control">
  <Id Name="d69996e1-3d61-4686-9b63-f1b855c596ab" Revision="1" Stencil="7276b9ef-3953-4dce-a89b-ed85f20b8b93" StencilVersion="1.0"/>
</Control>
</file>

<file path=customXml/item22.xml><?xml version="1.0" encoding="utf-8"?>
<Control xmlns="http://schemas.microsoft.com/VisualStudio/2011/storyboarding/control">
  <Id Name="a2191c86-fc50-4add-948c-129f6b5a88d8" Revision="1" Stencil="7276b9ef-3953-4dce-a89b-ed85f20b8b93" StencilVersion="1.0"/>
</Control>
</file>

<file path=customXml/item23.xml><?xml version="1.0" encoding="utf-8"?>
<Control xmlns="http://schemas.microsoft.com/VisualStudio/2011/storyboarding/control">
  <Id Name="d69996e1-3d61-4686-9b63-f1b855c596ab" Revision="1" Stencil="7276b9ef-3953-4dce-a89b-ed85f20b8b93" StencilVersion="1.0"/>
</Control>
</file>

<file path=customXml/item24.xml><?xml version="1.0" encoding="utf-8"?>
<Control xmlns="http://schemas.microsoft.com/VisualStudio/2011/storyboarding/control">
  <Id Name="a53d73d2-368b-429e-b817-1324eec1382c" Revision="1" Stencil="7276b9ef-3953-4dce-a89b-ed85f20b8b93" StencilVersion="1.0"/>
</Control>
</file>

<file path=customXml/item25.xml><?xml version="1.0" encoding="utf-8"?>
<Control xmlns="http://schemas.microsoft.com/VisualStudio/2011/storyboarding/control">
  <Id Name="a2191c86-fc50-4add-948c-129f6b5a88d8" Revision="1" Stencil="7276b9ef-3953-4dce-a89b-ed85f20b8b93" StencilVersion="1.0"/>
</Control>
</file>

<file path=customXml/item26.xml><?xml version="1.0" encoding="utf-8"?>
<Control xmlns="http://schemas.microsoft.com/VisualStudio/2011/storyboarding/control">
  <Id Name="369f9055-6b6c-48b9-9320-5df2d46c430a" Revision="1" Stencil="7276b9ef-3953-4dce-a89b-ed85f20b8b93" StencilVersion="1.0"/>
</Control>
</file>

<file path=customXml/item27.xml><?xml version="1.0" encoding="utf-8"?>
<Control xmlns="http://schemas.microsoft.com/VisualStudio/2011/storyboarding/control">
  <Id Name="369f9055-6b6c-48b9-9320-5df2d46c430a" Revision="1" Stencil="7276b9ef-3953-4dce-a89b-ed85f20b8b93" StencilVersion="1.0"/>
</Control>
</file>

<file path=customXml/item28.xml><?xml version="1.0" encoding="utf-8"?>
<Control xmlns="http://schemas.microsoft.com/VisualStudio/2011/storyboarding/control">
  <Id Name="d69996e1-3d61-4686-9b63-f1b855c596ab" Revision="1" Stencil="7276b9ef-3953-4dce-a89b-ed85f20b8b93" StencilVersion="1.0"/>
</Control>
</file>

<file path=customXml/item29.xml><?xml version="1.0" encoding="utf-8"?>
<Control xmlns="http://schemas.microsoft.com/VisualStudio/2011/storyboarding/control">
  <Id Name="a53d73d2-368b-429e-b817-1324eec1382c" Revision="1" Stencil="7276b9ef-3953-4dce-a89b-ed85f20b8b93" StencilVersion="1.0"/>
</Control>
</file>

<file path=customXml/item3.xml><?xml version="1.0" encoding="utf-8"?>
<Control xmlns="http://schemas.microsoft.com/VisualStudio/2011/storyboarding/control">
  <Id Name="fb22c541-ded0-47fa-8877-83a4c2d16227" Revision="1" Stencil="7276b9ef-3953-4dce-a89b-ed85f20b8b93" StencilVersion="1.0"/>
</Control>
</file>

<file path=customXml/item30.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31.xml><?xml version="1.0" encoding="utf-8"?>
<Control xmlns="http://schemas.microsoft.com/VisualStudio/2011/storyboarding/control">
  <Id Name="fb22c541-ded0-47fa-8877-83a4c2d16227" Revision="1" Stencil="7276b9ef-3953-4dce-a89b-ed85f20b8b93" StencilVersion="1.0"/>
</Control>
</file>

<file path=customXml/item32.xml><?xml version="1.0" encoding="utf-8"?>
<Control xmlns="http://schemas.microsoft.com/VisualStudio/2011/storyboarding/control">
  <Id Name="a53d73d2-368b-429e-b817-1324eec1382c" Revision="1" Stencil="7276b9ef-3953-4dce-a89b-ed85f20b8b93" StencilVersion="1.0"/>
</Control>
</file>

<file path=customXml/item33.xml><?xml version="1.0" encoding="utf-8"?>
<Control xmlns="http://schemas.microsoft.com/VisualStudio/2011/storyboarding/control">
  <Id Name="a2191c86-fc50-4add-948c-129f6b5a88d8" Revision="1" Stencil="7276b9ef-3953-4dce-a89b-ed85f20b8b93" StencilVersion="1.0"/>
</Control>
</file>

<file path=customXml/item4.xml><?xml version="1.0" encoding="utf-8"?>
<Control xmlns="http://schemas.microsoft.com/VisualStudio/2011/storyboarding/control">
  <Id Name="369f9055-6b6c-48b9-9320-5df2d46c430a" Revision="1" Stencil="7276b9ef-3953-4dce-a89b-ed85f20b8b93" StencilVersion="1.0"/>
</Control>
</file>

<file path=customXml/item5.xml><?xml version="1.0" encoding="utf-8"?>
<Control xmlns="http://schemas.microsoft.com/VisualStudio/2011/storyboarding/control">
  <Id Name="369f9055-6b6c-48b9-9320-5df2d46c430a" Revision="1" Stencil="7276b9ef-3953-4dce-a89b-ed85f20b8b93" StencilVersion="1.0"/>
</Control>
</file>

<file path=customXml/item6.xml><?xml version="1.0" encoding="utf-8"?>
<Control xmlns="http://schemas.microsoft.com/VisualStudio/2011/storyboarding/control">
  <Id Name="a53d73d2-368b-429e-b817-1324eec1382c" Revision="1" Stencil="7276b9ef-3953-4dce-a89b-ed85f20b8b93" StencilVersion="1.0"/>
</Control>
</file>

<file path=customXml/item7.xml><?xml version="1.0" encoding="utf-8"?>
<Control xmlns="http://schemas.microsoft.com/VisualStudio/2011/storyboarding/control">
  <Id Name="a2191c86-fc50-4add-948c-129f6b5a88d8" Revision="1" Stencil="7276b9ef-3953-4dce-a89b-ed85f20b8b93" StencilVersion="1.0"/>
</Control>
</file>

<file path=customXml/item8.xml><?xml version="1.0" encoding="utf-8"?>
<Control xmlns="http://schemas.microsoft.com/VisualStudio/2011/storyboarding/control">
  <Id Name="d69996e1-3d61-4686-9b63-f1b855c596ab" Revision="1" Stencil="7276b9ef-3953-4dce-a89b-ed85f20b8b93" StencilVersion="1.0"/>
</Control>
</file>

<file path=customXml/item9.xml><?xml version="1.0" encoding="utf-8"?>
<Control xmlns="http://schemas.microsoft.com/VisualStudio/2011/storyboarding/control">
  <Id Name="a53d73d2-368b-429e-b817-1324eec1382c" Revision="1" Stencil="7276b9ef-3953-4dce-a89b-ed85f20b8b93" StencilVersion="1.0"/>
</Control>
</file>

<file path=customXml/itemProps1.xml><?xml version="1.0" encoding="utf-8"?>
<ds:datastoreItem xmlns:ds="http://schemas.openxmlformats.org/officeDocument/2006/customXml" ds:itemID="{38217AA1-CC95-49A9-B284-2ED4D347D7CA}">
  <ds:schemaRefs>
    <ds:schemaRef ds:uri="http://schemas.microsoft.com/VisualStudio/2011/storyboarding/control"/>
  </ds:schemaRefs>
</ds:datastoreItem>
</file>

<file path=customXml/itemProps10.xml><?xml version="1.0" encoding="utf-8"?>
<ds:datastoreItem xmlns:ds="http://schemas.openxmlformats.org/officeDocument/2006/customXml" ds:itemID="{8893E80D-6D0C-4E0F-AA22-E5615BB87E5B}">
  <ds:schemaRefs>
    <ds:schemaRef ds:uri="http://schemas.microsoft.com/VisualStudio/2011/storyboarding/control"/>
  </ds:schemaRefs>
</ds:datastoreItem>
</file>

<file path=customXml/itemProps11.xml><?xml version="1.0" encoding="utf-8"?>
<ds:datastoreItem xmlns:ds="http://schemas.openxmlformats.org/officeDocument/2006/customXml" ds:itemID="{C0F92A87-A216-45A9-B9C0-0515663D35BF}">
  <ds:schemaRefs>
    <ds:schemaRef ds:uri="http://schemas.microsoft.com/VisualStudio/2011/storyboarding/control"/>
  </ds:schemaRefs>
</ds:datastoreItem>
</file>

<file path=customXml/itemProps12.xml><?xml version="1.0" encoding="utf-8"?>
<ds:datastoreItem xmlns:ds="http://schemas.openxmlformats.org/officeDocument/2006/customXml" ds:itemID="{432851C6-BC05-4673-B853-6D08AB80CDC4}">
  <ds:schemaRefs>
    <ds:schemaRef ds:uri="http://schemas.microsoft.com/VisualStudio/2011/storyboarding/control"/>
  </ds:schemaRefs>
</ds:datastoreItem>
</file>

<file path=customXml/itemProps13.xml><?xml version="1.0" encoding="utf-8"?>
<ds:datastoreItem xmlns:ds="http://schemas.openxmlformats.org/officeDocument/2006/customXml" ds:itemID="{C63AC2F0-1DEB-4E91-A88A-7A014A172F4F}">
  <ds:schemaRefs>
    <ds:schemaRef ds:uri="http://schemas.microsoft.com/VisualStudio/2011/storyboarding/control"/>
  </ds:schemaRefs>
</ds:datastoreItem>
</file>

<file path=customXml/itemProps14.xml><?xml version="1.0" encoding="utf-8"?>
<ds:datastoreItem xmlns:ds="http://schemas.openxmlformats.org/officeDocument/2006/customXml" ds:itemID="{11F98F69-7518-4AE2-AE7B-E037DC9DDC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5.xml><?xml version="1.0" encoding="utf-8"?>
<ds:datastoreItem xmlns:ds="http://schemas.openxmlformats.org/officeDocument/2006/customXml" ds:itemID="{D6FEE829-2115-45B4-8110-670FD454542B}">
  <ds:schemaRefs>
    <ds:schemaRef ds:uri="http://schemas.microsoft.com/VisualStudio/2011/storyboarding/control"/>
  </ds:schemaRefs>
</ds:datastoreItem>
</file>

<file path=customXml/itemProps16.xml><?xml version="1.0" encoding="utf-8"?>
<ds:datastoreItem xmlns:ds="http://schemas.openxmlformats.org/officeDocument/2006/customXml" ds:itemID="{D4B5F268-5930-44CD-BDF1-D0A04D4BBC1C}">
  <ds:schemaRefs>
    <ds:schemaRef ds:uri="http://schemas.microsoft.com/VisualStudio/2011/storyboarding/control"/>
  </ds:schemaRefs>
</ds:datastoreItem>
</file>

<file path=customXml/itemProps17.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18.xml><?xml version="1.0" encoding="utf-8"?>
<ds:datastoreItem xmlns:ds="http://schemas.openxmlformats.org/officeDocument/2006/customXml" ds:itemID="{4E8278DB-3CDD-48A7-992E-A7596AD335B9}">
  <ds:schemaRefs>
    <ds:schemaRef ds:uri="http://schemas.microsoft.com/VisualStudio/2011/storyboarding/control"/>
  </ds:schemaRefs>
</ds:datastoreItem>
</file>

<file path=customXml/itemProps19.xml><?xml version="1.0" encoding="utf-8"?>
<ds:datastoreItem xmlns:ds="http://schemas.openxmlformats.org/officeDocument/2006/customXml" ds:itemID="{B5105A87-47B6-44F6-97FD-4619C0556604}">
  <ds:schemaRefs>
    <ds:schemaRef ds:uri="http://schemas.microsoft.com/VisualStudio/2011/storyboarding/control"/>
  </ds:schemaRefs>
</ds:datastoreItem>
</file>

<file path=customXml/itemProps2.xml><?xml version="1.0" encoding="utf-8"?>
<ds:datastoreItem xmlns:ds="http://schemas.openxmlformats.org/officeDocument/2006/customXml" ds:itemID="{3C954CC5-1CAC-4EC3-9791-8630483065B9}">
  <ds:schemaRefs>
    <ds:schemaRef ds:uri="http://schemas.microsoft.com/VisualStudio/2011/storyboarding/control"/>
  </ds:schemaRefs>
</ds:datastoreItem>
</file>

<file path=customXml/itemProps20.xml><?xml version="1.0" encoding="utf-8"?>
<ds:datastoreItem xmlns:ds="http://schemas.openxmlformats.org/officeDocument/2006/customXml" ds:itemID="{82DB428A-B8F8-483F-8276-095629A8ECDB}">
  <ds:schemaRefs>
    <ds:schemaRef ds:uri="http://schemas.microsoft.com/VisualStudio/2011/storyboarding/control"/>
  </ds:schemaRefs>
</ds:datastoreItem>
</file>

<file path=customXml/itemProps21.xml><?xml version="1.0" encoding="utf-8"?>
<ds:datastoreItem xmlns:ds="http://schemas.openxmlformats.org/officeDocument/2006/customXml" ds:itemID="{366CA990-F93D-4100-9654-65D9E30F4E1C}">
  <ds:schemaRefs>
    <ds:schemaRef ds:uri="http://schemas.microsoft.com/VisualStudio/2011/storyboarding/control"/>
  </ds:schemaRefs>
</ds:datastoreItem>
</file>

<file path=customXml/itemProps22.xml><?xml version="1.0" encoding="utf-8"?>
<ds:datastoreItem xmlns:ds="http://schemas.openxmlformats.org/officeDocument/2006/customXml" ds:itemID="{0B54C583-7BAB-4080-8093-C5F84F5A225A}">
  <ds:schemaRefs>
    <ds:schemaRef ds:uri="http://schemas.microsoft.com/VisualStudio/2011/storyboarding/control"/>
  </ds:schemaRefs>
</ds:datastoreItem>
</file>

<file path=customXml/itemProps23.xml><?xml version="1.0" encoding="utf-8"?>
<ds:datastoreItem xmlns:ds="http://schemas.openxmlformats.org/officeDocument/2006/customXml" ds:itemID="{3DC6CABD-46E1-4C27-A0B3-616DC56F8E5C}">
  <ds:schemaRefs>
    <ds:schemaRef ds:uri="http://schemas.microsoft.com/VisualStudio/2011/storyboarding/control"/>
  </ds:schemaRefs>
</ds:datastoreItem>
</file>

<file path=customXml/itemProps24.xml><?xml version="1.0" encoding="utf-8"?>
<ds:datastoreItem xmlns:ds="http://schemas.openxmlformats.org/officeDocument/2006/customXml" ds:itemID="{4E805D65-1532-4BB0-8F41-8013167C0009}">
  <ds:schemaRefs>
    <ds:schemaRef ds:uri="http://schemas.microsoft.com/VisualStudio/2011/storyboarding/control"/>
  </ds:schemaRefs>
</ds:datastoreItem>
</file>

<file path=customXml/itemProps25.xml><?xml version="1.0" encoding="utf-8"?>
<ds:datastoreItem xmlns:ds="http://schemas.openxmlformats.org/officeDocument/2006/customXml" ds:itemID="{8257D6BC-B71E-4D95-81E4-A1D4A8174168}">
  <ds:schemaRefs>
    <ds:schemaRef ds:uri="http://schemas.microsoft.com/VisualStudio/2011/storyboarding/control"/>
  </ds:schemaRefs>
</ds:datastoreItem>
</file>

<file path=customXml/itemProps26.xml><?xml version="1.0" encoding="utf-8"?>
<ds:datastoreItem xmlns:ds="http://schemas.openxmlformats.org/officeDocument/2006/customXml" ds:itemID="{FE651ABA-5DC1-4ABD-A06E-055AE54B337B}">
  <ds:schemaRefs>
    <ds:schemaRef ds:uri="http://schemas.microsoft.com/VisualStudio/2011/storyboarding/control"/>
  </ds:schemaRefs>
</ds:datastoreItem>
</file>

<file path=customXml/itemProps27.xml><?xml version="1.0" encoding="utf-8"?>
<ds:datastoreItem xmlns:ds="http://schemas.openxmlformats.org/officeDocument/2006/customXml" ds:itemID="{42D603BF-B513-4201-A599-21BA0F4FFC40}">
  <ds:schemaRefs>
    <ds:schemaRef ds:uri="http://schemas.microsoft.com/VisualStudio/2011/storyboarding/control"/>
  </ds:schemaRefs>
</ds:datastoreItem>
</file>

<file path=customXml/itemProps28.xml><?xml version="1.0" encoding="utf-8"?>
<ds:datastoreItem xmlns:ds="http://schemas.openxmlformats.org/officeDocument/2006/customXml" ds:itemID="{0282FB20-2D4C-459D-8468-77D1D3C6925D}">
  <ds:schemaRefs>
    <ds:schemaRef ds:uri="http://schemas.microsoft.com/VisualStudio/2011/storyboarding/control"/>
  </ds:schemaRefs>
</ds:datastoreItem>
</file>

<file path=customXml/itemProps29.xml><?xml version="1.0" encoding="utf-8"?>
<ds:datastoreItem xmlns:ds="http://schemas.openxmlformats.org/officeDocument/2006/customXml" ds:itemID="{21F6B647-976A-41D0-B760-9DF9DFC6AE3C}">
  <ds:schemaRefs>
    <ds:schemaRef ds:uri="http://schemas.microsoft.com/VisualStudio/2011/storyboarding/control"/>
  </ds:schemaRefs>
</ds:datastoreItem>
</file>

<file path=customXml/itemProps3.xml><?xml version="1.0" encoding="utf-8"?>
<ds:datastoreItem xmlns:ds="http://schemas.openxmlformats.org/officeDocument/2006/customXml" ds:itemID="{376216F9-AF6B-4844-AE8C-B9F953F916AB}">
  <ds:schemaRefs>
    <ds:schemaRef ds:uri="http://schemas.microsoft.com/VisualStudio/2011/storyboarding/control"/>
  </ds:schemaRefs>
</ds:datastoreItem>
</file>

<file path=customXml/itemProps30.xml><?xml version="1.0" encoding="utf-8"?>
<ds:datastoreItem xmlns:ds="http://schemas.openxmlformats.org/officeDocument/2006/customXml" ds:itemID="{F990F116-B58F-4255-B05B-DA3808E0E5C6}">
  <ds:schemaRefs>
    <ds:schemaRef ds:uri="http://schemas.microsoft.com/office/2006/documentManagement/types"/>
    <ds:schemaRef ds:uri="http://purl.org/dc/dcmitype/"/>
    <ds:schemaRef ds:uri="83cd2334-221a-48c3-9034-bfd1542dfe28"/>
    <ds:schemaRef ds:uri="http://purl.org/dc/term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http://purl.org/dc/elements/1.1/"/>
  </ds:schemaRefs>
</ds:datastoreItem>
</file>

<file path=customXml/itemProps31.xml><?xml version="1.0" encoding="utf-8"?>
<ds:datastoreItem xmlns:ds="http://schemas.openxmlformats.org/officeDocument/2006/customXml" ds:itemID="{4C1B3C27-4803-4D72-A3F8-6668A3F0A24B}">
  <ds:schemaRefs>
    <ds:schemaRef ds:uri="http://schemas.microsoft.com/VisualStudio/2011/storyboarding/control"/>
  </ds:schemaRefs>
</ds:datastoreItem>
</file>

<file path=customXml/itemProps32.xml><?xml version="1.0" encoding="utf-8"?>
<ds:datastoreItem xmlns:ds="http://schemas.openxmlformats.org/officeDocument/2006/customXml" ds:itemID="{6FB9D450-4C47-4A44-8C0D-C78D8A54C46F}">
  <ds:schemaRefs>
    <ds:schemaRef ds:uri="http://schemas.microsoft.com/VisualStudio/2011/storyboarding/control"/>
  </ds:schemaRefs>
</ds:datastoreItem>
</file>

<file path=customXml/itemProps33.xml><?xml version="1.0" encoding="utf-8"?>
<ds:datastoreItem xmlns:ds="http://schemas.openxmlformats.org/officeDocument/2006/customXml" ds:itemID="{4B16F4FE-7C26-4443-B426-81998D23ED87}">
  <ds:schemaRefs>
    <ds:schemaRef ds:uri="http://schemas.microsoft.com/VisualStudio/2011/storyboarding/control"/>
  </ds:schemaRefs>
</ds:datastoreItem>
</file>

<file path=customXml/itemProps4.xml><?xml version="1.0" encoding="utf-8"?>
<ds:datastoreItem xmlns:ds="http://schemas.openxmlformats.org/officeDocument/2006/customXml" ds:itemID="{08C4EE12-DF69-4FFC-9E40-C7991F3490A6}">
  <ds:schemaRefs>
    <ds:schemaRef ds:uri="http://schemas.microsoft.com/VisualStudio/2011/storyboarding/control"/>
  </ds:schemaRefs>
</ds:datastoreItem>
</file>

<file path=customXml/itemProps5.xml><?xml version="1.0" encoding="utf-8"?>
<ds:datastoreItem xmlns:ds="http://schemas.openxmlformats.org/officeDocument/2006/customXml" ds:itemID="{7959CC6A-F423-4783-B968-3BCC86A7394E}">
  <ds:schemaRefs>
    <ds:schemaRef ds:uri="http://schemas.microsoft.com/VisualStudio/2011/storyboarding/control"/>
  </ds:schemaRefs>
</ds:datastoreItem>
</file>

<file path=customXml/itemProps6.xml><?xml version="1.0" encoding="utf-8"?>
<ds:datastoreItem xmlns:ds="http://schemas.openxmlformats.org/officeDocument/2006/customXml" ds:itemID="{F68D8396-E21C-4AFF-8FDD-70D00673D0EE}">
  <ds:schemaRefs>
    <ds:schemaRef ds:uri="http://schemas.microsoft.com/VisualStudio/2011/storyboarding/control"/>
  </ds:schemaRefs>
</ds:datastoreItem>
</file>

<file path=customXml/itemProps7.xml><?xml version="1.0" encoding="utf-8"?>
<ds:datastoreItem xmlns:ds="http://schemas.openxmlformats.org/officeDocument/2006/customXml" ds:itemID="{8BD595CA-AC5E-43B9-B966-E468A16E8322}">
  <ds:schemaRefs>
    <ds:schemaRef ds:uri="http://schemas.microsoft.com/VisualStudio/2011/storyboarding/control"/>
  </ds:schemaRefs>
</ds:datastoreItem>
</file>

<file path=customXml/itemProps8.xml><?xml version="1.0" encoding="utf-8"?>
<ds:datastoreItem xmlns:ds="http://schemas.openxmlformats.org/officeDocument/2006/customXml" ds:itemID="{67213E6F-7B96-4222-888B-63710B06D885}">
  <ds:schemaRefs>
    <ds:schemaRef ds:uri="http://schemas.microsoft.com/VisualStudio/2011/storyboarding/control"/>
  </ds:schemaRefs>
</ds:datastoreItem>
</file>

<file path=customXml/itemProps9.xml><?xml version="1.0" encoding="utf-8"?>
<ds:datastoreItem xmlns:ds="http://schemas.openxmlformats.org/officeDocument/2006/customXml" ds:itemID="{ED350DFE-2319-4AB0-BC96-1D36D125365A}">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Brand_template_16-9_Consumer_GREEN_1</Template>
  <TotalTime>5451</TotalTime>
  <Words>2311</Words>
  <Application>Microsoft Office PowerPoint</Application>
  <PresentationFormat>Custom</PresentationFormat>
  <Paragraphs>412</Paragraphs>
  <Slides>30</Slides>
  <Notes>18</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30</vt:i4>
      </vt:variant>
    </vt:vector>
  </HeadingPairs>
  <TitlesOfParts>
    <vt:vector size="46" baseType="lpstr">
      <vt:lpstr>Arial</vt:lpstr>
      <vt:lpstr>Calibri</vt:lpstr>
      <vt:lpstr>Consolas</vt:lpstr>
      <vt:lpstr>MS PGothic</vt:lpstr>
      <vt:lpstr>Segoe Pro</vt:lpstr>
      <vt:lpstr>Segoe Pro Light</vt:lpstr>
      <vt:lpstr>Segoe Pro Semibold</vt:lpstr>
      <vt:lpstr>Segoe Semibold</vt:lpstr>
      <vt:lpstr>Segoe UI</vt:lpstr>
      <vt:lpstr>Segoe UI Light</vt:lpstr>
      <vt:lpstr>Segoe UI Semibold</vt:lpstr>
      <vt:lpstr>Wingdings</vt:lpstr>
      <vt:lpstr>Wingdings 3</vt:lpstr>
      <vt:lpstr>WHITE TEMPLATE</vt:lpstr>
      <vt:lpstr>STB Product Families 2015</vt:lpstr>
      <vt:lpstr>1_5-30610_Microsoft_Ignite_Keynote_Template</vt:lpstr>
      <vt:lpstr>Design and Implement  Cloud Data Platform Solutions</vt:lpstr>
      <vt:lpstr>PowerPoint Presentation</vt:lpstr>
      <vt:lpstr>Agenda</vt:lpstr>
      <vt:lpstr>In this module</vt:lpstr>
      <vt:lpstr>SQL Database Security</vt:lpstr>
      <vt:lpstr>PowerPoint Presentation</vt:lpstr>
      <vt:lpstr>PowerPoint Presentation</vt:lpstr>
      <vt:lpstr>Firewall configuration using portals</vt:lpstr>
      <vt:lpstr>Firewall configuration using PowerShell/T-SQL</vt:lpstr>
      <vt:lpstr>Firewall configuration using REST API</vt:lpstr>
      <vt:lpstr>Overview SQL Database Security Administration</vt:lpstr>
      <vt:lpstr>Azure Active Directory integration</vt:lpstr>
      <vt:lpstr>Trust architecture</vt:lpstr>
      <vt:lpstr>PowerPoint Presentation</vt:lpstr>
      <vt:lpstr>Transparent data encryption</vt:lpstr>
      <vt:lpstr>Demo</vt:lpstr>
      <vt:lpstr>PowerPoint Presentation</vt:lpstr>
      <vt:lpstr>How it works</vt:lpstr>
      <vt:lpstr>PowerPoint Presentation</vt:lpstr>
      <vt:lpstr>PowerPoint Presentation</vt:lpstr>
      <vt:lpstr>Create Security Policy</vt:lpstr>
      <vt:lpstr>Demo</vt:lpstr>
      <vt:lpstr>Dynamic Data Masking</vt:lpstr>
      <vt:lpstr>Dynamic data masking</vt:lpstr>
      <vt:lpstr>PowerPoint Presentation</vt:lpstr>
      <vt:lpstr>Demo</vt:lpstr>
      <vt:lpstr>Auditing and Threat Detection</vt:lpstr>
      <vt:lpstr>Demo</vt:lpstr>
      <vt:lpstr>Hands-on Lab</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dc:title>
  <dc:subject>&lt;Speech title here&gt;</dc:subject>
  <dc:creator>Dandy Weyn</dc:creator>
  <cp:keywords>Design and Implement Cloud Data Platform Solutions</cp:keywords>
  <dc:description>Template: Maryfj_x000d_
Formatting: _x000d_
Audience Type:</dc:description>
  <cp:lastModifiedBy>Dandy Weyn</cp:lastModifiedBy>
  <cp:revision>287</cp:revision>
  <dcterms:created xsi:type="dcterms:W3CDTF">2015-06-04T21:40:17Z</dcterms:created>
  <dcterms:modified xsi:type="dcterms:W3CDTF">2016-02-24T01:58:33Z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0x010100674EDBEC711BD14FBA6FF5C10FEFEAC7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